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3"/>
  </p:notesMasterIdLst>
  <p:handoutMasterIdLst>
    <p:handoutMasterId r:id="rId44"/>
  </p:handoutMasterIdLst>
  <p:sldIdLst>
    <p:sldId id="2206" r:id="rId3"/>
    <p:sldId id="2387" r:id="rId4"/>
    <p:sldId id="2447" r:id="rId5"/>
    <p:sldId id="2605" r:id="rId6"/>
    <p:sldId id="2716" r:id="rId7"/>
    <p:sldId id="2777" r:id="rId8"/>
    <p:sldId id="2709" r:id="rId9"/>
    <p:sldId id="2778" r:id="rId10"/>
    <p:sldId id="2726" r:id="rId11"/>
    <p:sldId id="2749" r:id="rId12"/>
    <p:sldId id="2766" r:id="rId13"/>
    <p:sldId id="2742" r:id="rId14"/>
    <p:sldId id="2764" r:id="rId15"/>
    <p:sldId id="2741" r:id="rId16"/>
    <p:sldId id="2745" r:id="rId17"/>
    <p:sldId id="2743" r:id="rId18"/>
    <p:sldId id="2744" r:id="rId19"/>
    <p:sldId id="2750" r:id="rId20"/>
    <p:sldId id="2732" r:id="rId21"/>
    <p:sldId id="2733" r:id="rId22"/>
    <p:sldId id="2763" r:id="rId23"/>
    <p:sldId id="2779" r:id="rId24"/>
    <p:sldId id="2783" r:id="rId25"/>
    <p:sldId id="2738" r:id="rId26"/>
    <p:sldId id="2740" r:id="rId27"/>
    <p:sldId id="2752" r:id="rId28"/>
    <p:sldId id="2780" r:id="rId29"/>
    <p:sldId id="2781" r:id="rId30"/>
    <p:sldId id="2761" r:id="rId31"/>
    <p:sldId id="2782" r:id="rId32"/>
    <p:sldId id="2785" r:id="rId33"/>
    <p:sldId id="2784" r:id="rId34"/>
    <p:sldId id="2786" r:id="rId35"/>
    <p:sldId id="2787" r:id="rId36"/>
    <p:sldId id="2729" r:id="rId37"/>
    <p:sldId id="2730" r:id="rId38"/>
    <p:sldId id="2727" r:id="rId39"/>
    <p:sldId id="2731" r:id="rId40"/>
    <p:sldId id="2760" r:id="rId41"/>
    <p:sldId id="2747" r:id="rId42"/>
  </p:sldIdLst>
  <p:sldSz cx="9144000" cy="6858000" type="screen4x3"/>
  <p:notesSz cx="7099300" cy="10234613"/>
  <p:custDataLst>
    <p:tags r:id="rId45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7A81FF"/>
    <a:srgbClr val="00B050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2"/>
    <p:restoredTop sz="84426" autoAdjust="0"/>
  </p:normalViewPr>
  <p:slideViewPr>
    <p:cSldViewPr snapToGrid="0">
      <p:cViewPr varScale="1">
        <p:scale>
          <a:sx n="74" d="100"/>
          <a:sy n="74" d="100"/>
        </p:scale>
        <p:origin x="1038" y="45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  <pc:docChgLst>
    <pc:chgData name="Xin Luo" userId="82312ee5779919a4" providerId="LiveId" clId="{DA3CAFA3-5513-6141-A5FE-EEEF42866040}"/>
    <pc:docChg chg="modSld">
      <pc:chgData name="Xin Luo" userId="82312ee5779919a4" providerId="LiveId" clId="{DA3CAFA3-5513-6141-A5FE-EEEF42866040}" dt="2025-02-25T01:22:35.983" v="43" actId="1035"/>
      <pc:docMkLst>
        <pc:docMk/>
      </pc:docMkLst>
      <pc:sldChg chg="modSp mod">
        <pc:chgData name="Xin Luo" userId="82312ee5779919a4" providerId="LiveId" clId="{DA3CAFA3-5513-6141-A5FE-EEEF42866040}" dt="2025-02-25T01:22:35.983" v="43" actId="1035"/>
        <pc:sldMkLst>
          <pc:docMk/>
          <pc:sldMk cId="1602808061" sldId="2707"/>
        </pc:sldMkLst>
        <pc:spChg chg="mod">
          <ac:chgData name="Xin Luo" userId="82312ee5779919a4" providerId="LiveId" clId="{DA3CAFA3-5513-6141-A5FE-EEEF42866040}" dt="2025-02-25T01:22:35.983" v="43" actId="1035"/>
          <ac:spMkLst>
            <pc:docMk/>
            <pc:sldMk cId="1602808061" sldId="2707"/>
            <ac:spMk id="2" creationId="{631AADB6-C88A-D817-4683-FC087E4E240F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F0FBE88A-F528-A34D-8F82-6AAA647597C3}"/>
    <pc:docChg chg="undo custSel addSld delSld modSld sldOrd">
      <pc:chgData name="Xin Luo" userId="82312ee5779919a4" providerId="LiveId" clId="{F0FBE88A-F528-A34D-8F82-6AAA647597C3}" dt="2024-04-13T15:36:19.917" v="5171" actId="20577"/>
      <pc:docMkLst>
        <pc:docMk/>
      </pc:docMkLst>
      <pc:sldChg chg="addSp modSp add del mod setBg">
        <pc:chgData name="Xin Luo" userId="82312ee5779919a4" providerId="LiveId" clId="{F0FBE88A-F528-A34D-8F82-6AAA647597C3}" dt="2024-04-13T15:36:19.917" v="5171" actId="20577"/>
        <pc:sldMkLst>
          <pc:docMk/>
          <pc:sldMk cId="1153920038" sldId="2206"/>
        </pc:sldMkLst>
      </pc:sldChg>
      <pc:sldChg chg="modSp mod">
        <pc:chgData name="Xin Luo" userId="82312ee5779919a4" providerId="LiveId" clId="{F0FBE88A-F528-A34D-8F82-6AAA647597C3}" dt="2024-04-13T08:18:58.151" v="4543" actId="20577"/>
        <pc:sldMkLst>
          <pc:docMk/>
          <pc:sldMk cId="1576120367" sldId="2387"/>
        </pc:sldMkLst>
      </pc:sldChg>
      <pc:sldChg chg="modSp mod">
        <pc:chgData name="Xin Luo" userId="82312ee5779919a4" providerId="LiveId" clId="{F0FBE88A-F528-A34D-8F82-6AAA647597C3}" dt="2024-04-13T02:27:50.549" v="270" actId="20577"/>
        <pc:sldMkLst>
          <pc:docMk/>
          <pc:sldMk cId="2415901206" sldId="2447"/>
        </pc:sldMkLst>
      </pc:sldChg>
      <pc:sldChg chg="modSp add mod">
        <pc:chgData name="Xin Luo" userId="82312ee5779919a4" providerId="LiveId" clId="{F0FBE88A-F528-A34D-8F82-6AAA647597C3}" dt="2024-04-13T08:51:14.691" v="4836" actId="113"/>
        <pc:sldMkLst>
          <pc:docMk/>
          <pc:sldMk cId="4067577602" sldId="2605"/>
        </pc:sldMkLst>
      </pc:sldChg>
      <pc:sldChg chg="modSp add del mod">
        <pc:chgData name="Xin Luo" userId="82312ee5779919a4" providerId="LiveId" clId="{F0FBE88A-F528-A34D-8F82-6AAA647597C3}" dt="2024-04-13T03:42:39.714" v="2750" actId="20577"/>
        <pc:sldMkLst>
          <pc:docMk/>
          <pc:sldMk cId="1602808061" sldId="2707"/>
        </pc:sldMkLst>
      </pc:sldChg>
      <pc:sldChg chg="modSp mod">
        <pc:chgData name="Xin Luo" userId="82312ee5779919a4" providerId="LiveId" clId="{F0FBE88A-F528-A34D-8F82-6AAA647597C3}" dt="2024-04-13T02:12:47.595" v="50" actId="20577"/>
        <pc:sldMkLst>
          <pc:docMk/>
          <pc:sldMk cId="1658607177" sldId="2708"/>
        </pc:sldMkLst>
      </pc:sldChg>
      <pc:sldChg chg="modSp mod ord">
        <pc:chgData name="Xin Luo" userId="82312ee5779919a4" providerId="LiveId" clId="{F0FBE88A-F528-A34D-8F82-6AAA647597C3}" dt="2024-04-13T08:18:50.433" v="4541" actId="20577"/>
        <pc:sldMkLst>
          <pc:docMk/>
          <pc:sldMk cId="481122590" sldId="2709"/>
        </pc:sldMkLst>
      </pc:sldChg>
      <pc:sldChg chg="addSp delSp modSp mod ord">
        <pc:chgData name="Xin Luo" userId="82312ee5779919a4" providerId="LiveId" clId="{F0FBE88A-F528-A34D-8F82-6AAA647597C3}" dt="2024-04-13T03:21:22.841" v="1478" actId="1076"/>
        <pc:sldMkLst>
          <pc:docMk/>
          <pc:sldMk cId="3833073590" sldId="2716"/>
        </pc:sldMkLst>
      </pc:sldChg>
      <pc:sldChg chg="del">
        <pc:chgData name="Xin Luo" userId="82312ee5779919a4" providerId="LiveId" clId="{F0FBE88A-F528-A34D-8F82-6AAA647597C3}" dt="2024-04-13T02:13:13.781" v="55" actId="2696"/>
        <pc:sldMkLst>
          <pc:docMk/>
          <pc:sldMk cId="972163772" sldId="2720"/>
        </pc:sldMkLst>
      </pc:sldChg>
      <pc:sldChg chg="del">
        <pc:chgData name="Xin Luo" userId="82312ee5779919a4" providerId="LiveId" clId="{F0FBE88A-F528-A34D-8F82-6AAA647597C3}" dt="2024-04-13T02:13:13.789" v="59" actId="2696"/>
        <pc:sldMkLst>
          <pc:docMk/>
          <pc:sldMk cId="2689695864" sldId="2721"/>
        </pc:sldMkLst>
      </pc:sldChg>
      <pc:sldChg chg="add del">
        <pc:chgData name="Xin Luo" userId="82312ee5779919a4" providerId="LiveId" clId="{F0FBE88A-F528-A34D-8F82-6AAA647597C3}" dt="2024-04-13T03:26:27.559" v="1481"/>
        <pc:sldMkLst>
          <pc:docMk/>
          <pc:sldMk cId="295872025" sldId="2722"/>
        </pc:sldMkLst>
      </pc:sldChg>
      <pc:sldChg chg="del">
        <pc:chgData name="Xin Luo" userId="82312ee5779919a4" providerId="LiveId" clId="{F0FBE88A-F528-A34D-8F82-6AAA647597C3}" dt="2024-04-13T02:13:13.782" v="56" actId="2696"/>
        <pc:sldMkLst>
          <pc:docMk/>
          <pc:sldMk cId="1209572041" sldId="2722"/>
        </pc:sldMkLst>
      </pc:sldChg>
      <pc:sldChg chg="add del">
        <pc:chgData name="Xin Luo" userId="82312ee5779919a4" providerId="LiveId" clId="{F0FBE88A-F528-A34D-8F82-6AAA647597C3}" dt="2024-04-13T03:42:57.438" v="2751" actId="2696"/>
        <pc:sldMkLst>
          <pc:docMk/>
          <pc:sldMk cId="57442970" sldId="2725"/>
        </pc:sldMkLst>
      </pc:sldChg>
      <pc:sldChg chg="add">
        <pc:chgData name="Xin Luo" userId="82312ee5779919a4" providerId="LiveId" clId="{F0FBE88A-F528-A34D-8F82-6AAA647597C3}" dt="2024-04-13T08:48:53.693" v="4830"/>
        <pc:sldMkLst>
          <pc:docMk/>
          <pc:sldMk cId="353940032" sldId="2725"/>
        </pc:sldMkLst>
      </pc:sldChg>
      <pc:sldChg chg="add del">
        <pc:chgData name="Xin Luo" userId="82312ee5779919a4" providerId="LiveId" clId="{F0FBE88A-F528-A34D-8F82-6AAA647597C3}" dt="2024-04-13T08:50:33.689" v="4834" actId="2696"/>
        <pc:sldMkLst>
          <pc:docMk/>
          <pc:sldMk cId="45083394" sldId="2726"/>
        </pc:sldMkLst>
      </pc:sldChg>
      <pc:sldChg chg="add del">
        <pc:chgData name="Xin Luo" userId="82312ee5779919a4" providerId="LiveId" clId="{F0FBE88A-F528-A34D-8F82-6AAA647597C3}" dt="2024-04-13T03:31:17.598" v="1743" actId="2696"/>
        <pc:sldMkLst>
          <pc:docMk/>
          <pc:sldMk cId="4114066566" sldId="2726"/>
        </pc:sldMkLst>
      </pc:sldChg>
      <pc:sldChg chg="modSp add del mod">
        <pc:chgData name="Xin Luo" userId="82312ee5779919a4" providerId="LiveId" clId="{F0FBE88A-F528-A34D-8F82-6AAA647597C3}" dt="2024-04-13T03:30:52.360" v="1741" actId="20577"/>
        <pc:sldMkLst>
          <pc:docMk/>
          <pc:sldMk cId="623131075" sldId="2727"/>
        </pc:sldMkLst>
      </pc:sldChg>
      <pc:sldChg chg="modSp add del mod">
        <pc:chgData name="Xin Luo" userId="82312ee5779919a4" providerId="LiveId" clId="{F0FBE88A-F528-A34D-8F82-6AAA647597C3}" dt="2024-04-13T03:34:43.758" v="2136" actId="113"/>
        <pc:sldMkLst>
          <pc:docMk/>
          <pc:sldMk cId="1683372320" sldId="2728"/>
        </pc:sldMkLst>
      </pc:sldChg>
      <pc:sldChg chg="add del">
        <pc:chgData name="Xin Luo" userId="82312ee5779919a4" providerId="LiveId" clId="{F0FBE88A-F528-A34D-8F82-6AAA647597C3}" dt="2024-04-13T03:31:15.836" v="1742" actId="2696"/>
        <pc:sldMkLst>
          <pc:docMk/>
          <pc:sldMk cId="736914780" sldId="2730"/>
        </pc:sldMkLst>
      </pc:sldChg>
      <pc:sldChg chg="addSp modSp add del mod">
        <pc:chgData name="Xin Luo" userId="82312ee5779919a4" providerId="LiveId" clId="{F0FBE88A-F528-A34D-8F82-6AAA647597C3}" dt="2024-04-13T03:45:02.891" v="2833" actId="1036"/>
        <pc:sldMkLst>
          <pc:docMk/>
          <pc:sldMk cId="3309691984" sldId="2731"/>
        </pc:sldMkLst>
      </pc:sldChg>
      <pc:sldChg chg="del">
        <pc:chgData name="Xin Luo" userId="82312ee5779919a4" providerId="LiveId" clId="{F0FBE88A-F528-A34D-8F82-6AAA647597C3}" dt="2024-04-13T02:13:13.787" v="58" actId="2696"/>
        <pc:sldMkLst>
          <pc:docMk/>
          <pc:sldMk cId="2510358707" sldId="2740"/>
        </pc:sldMkLst>
      </pc:sldChg>
      <pc:sldChg chg="del">
        <pc:chgData name="Xin Luo" userId="82312ee5779919a4" providerId="LiveId" clId="{F0FBE88A-F528-A34D-8F82-6AAA647597C3}" dt="2024-04-13T02:13:13.791" v="60" actId="2696"/>
        <pc:sldMkLst>
          <pc:docMk/>
          <pc:sldMk cId="3883315984" sldId="2744"/>
        </pc:sldMkLst>
      </pc:sldChg>
      <pc:sldChg chg="del">
        <pc:chgData name="Xin Luo" userId="82312ee5779919a4" providerId="LiveId" clId="{F0FBE88A-F528-A34D-8F82-6AAA647597C3}" dt="2024-04-13T02:13:13.801" v="64" actId="2696"/>
        <pc:sldMkLst>
          <pc:docMk/>
          <pc:sldMk cId="3741103209" sldId="2745"/>
        </pc:sldMkLst>
      </pc:sldChg>
      <pc:sldChg chg="del">
        <pc:chgData name="Xin Luo" userId="82312ee5779919a4" providerId="LiveId" clId="{F0FBE88A-F528-A34D-8F82-6AAA647597C3}" dt="2024-04-13T02:13:13.779" v="54" actId="2696"/>
        <pc:sldMkLst>
          <pc:docMk/>
          <pc:sldMk cId="322086101" sldId="2746"/>
        </pc:sldMkLst>
      </pc:sldChg>
      <pc:sldChg chg="modSp add mod">
        <pc:chgData name="Xin Luo" userId="82312ee5779919a4" providerId="LiveId" clId="{F0FBE88A-F528-A34D-8F82-6AAA647597C3}" dt="2024-04-13T08:43:28.234" v="4788" actId="20577"/>
        <pc:sldMkLst>
          <pc:docMk/>
          <pc:sldMk cId="580867947" sldId="2747"/>
        </pc:sldMkLst>
      </pc:sldChg>
      <pc:sldChg chg="del">
        <pc:chgData name="Xin Luo" userId="82312ee5779919a4" providerId="LiveId" clId="{F0FBE88A-F528-A34D-8F82-6AAA647597C3}" dt="2024-04-13T02:13:13.803" v="65" actId="2696"/>
        <pc:sldMkLst>
          <pc:docMk/>
          <pc:sldMk cId="2920839983" sldId="2747"/>
        </pc:sldMkLst>
      </pc:sldChg>
      <pc:sldChg chg="del">
        <pc:chgData name="Xin Luo" userId="82312ee5779919a4" providerId="LiveId" clId="{F0FBE88A-F528-A34D-8F82-6AAA647597C3}" dt="2024-04-13T02:13:13.796" v="62" actId="2696"/>
        <pc:sldMkLst>
          <pc:docMk/>
          <pc:sldMk cId="2081473989" sldId="2748"/>
        </pc:sldMkLst>
      </pc:sldChg>
      <pc:sldChg chg="del">
        <pc:chgData name="Xin Luo" userId="82312ee5779919a4" providerId="LiveId" clId="{F0FBE88A-F528-A34D-8F82-6AAA647597C3}" dt="2024-04-13T02:13:13.793" v="61" actId="2696"/>
        <pc:sldMkLst>
          <pc:docMk/>
          <pc:sldMk cId="1994915307" sldId="2749"/>
        </pc:sldMkLst>
      </pc:sldChg>
      <pc:sldChg chg="add del">
        <pc:chgData name="Xin Luo" userId="82312ee5779919a4" providerId="LiveId" clId="{F0FBE88A-F528-A34D-8F82-6AAA647597C3}" dt="2024-04-13T08:50:33.686" v="4833" actId="2696"/>
        <pc:sldMkLst>
          <pc:docMk/>
          <pc:sldMk cId="3415083729" sldId="2749"/>
        </pc:sldMkLst>
      </pc:sldChg>
      <pc:sldChg chg="del">
        <pc:chgData name="Xin Luo" userId="82312ee5779919a4" providerId="LiveId" clId="{F0FBE88A-F528-A34D-8F82-6AAA647597C3}" dt="2024-04-13T02:13:13.785" v="57" actId="2696"/>
        <pc:sldMkLst>
          <pc:docMk/>
          <pc:sldMk cId="202264030" sldId="2750"/>
        </pc:sldMkLst>
      </pc:sldChg>
      <pc:sldChg chg="del">
        <pc:chgData name="Xin Luo" userId="82312ee5779919a4" providerId="LiveId" clId="{F0FBE88A-F528-A34D-8F82-6AAA647597C3}" dt="2024-04-13T02:13:13.777" v="53" actId="2696"/>
        <pc:sldMkLst>
          <pc:docMk/>
          <pc:sldMk cId="2371836296" sldId="2756"/>
        </pc:sldMkLst>
      </pc:sldChg>
      <pc:sldChg chg="del">
        <pc:chgData name="Xin Luo" userId="82312ee5779919a4" providerId="LiveId" clId="{F0FBE88A-F528-A34D-8F82-6AAA647597C3}" dt="2024-04-13T02:13:13.775" v="52" actId="2696"/>
        <pc:sldMkLst>
          <pc:docMk/>
          <pc:sldMk cId="397779649" sldId="2757"/>
        </pc:sldMkLst>
      </pc:sldChg>
      <pc:sldChg chg="delSp modSp add del mod">
        <pc:chgData name="Xin Luo" userId="82312ee5779919a4" providerId="LiveId" clId="{F0FBE88A-F528-A34D-8F82-6AAA647597C3}" dt="2024-04-13T09:12:58.210" v="5012" actId="20577"/>
        <pc:sldMkLst>
          <pc:docMk/>
          <pc:sldMk cId="1157508697" sldId="2757"/>
        </pc:sldMkLst>
      </pc:sldChg>
      <pc:sldChg chg="del">
        <pc:chgData name="Xin Luo" userId="82312ee5779919a4" providerId="LiveId" clId="{F0FBE88A-F528-A34D-8F82-6AAA647597C3}" dt="2024-04-13T02:13:13.799" v="63" actId="2696"/>
        <pc:sldMkLst>
          <pc:docMk/>
          <pc:sldMk cId="1878724924" sldId="2758"/>
        </pc:sldMkLst>
      </pc:sldChg>
      <pc:sldChg chg="del">
        <pc:chgData name="Xin Luo" userId="82312ee5779919a4" providerId="LiveId" clId="{F0FBE88A-F528-A34D-8F82-6AAA647597C3}" dt="2024-04-13T02:13:13.772" v="51" actId="2696"/>
        <pc:sldMkLst>
          <pc:docMk/>
          <pc:sldMk cId="472418319" sldId="2759"/>
        </pc:sldMkLst>
      </pc:sldChg>
      <pc:sldChg chg="modSp del mod">
        <pc:chgData name="Xin Luo" userId="82312ee5779919a4" providerId="LiveId" clId="{F0FBE88A-F528-A34D-8F82-6AAA647597C3}" dt="2024-04-13T08:50:42.684" v="4835" actId="2696"/>
        <pc:sldMkLst>
          <pc:docMk/>
          <pc:sldMk cId="1125183986" sldId="2760"/>
        </pc:sldMkLst>
      </pc:sldChg>
      <pc:sldChg chg="modSp add mod">
        <pc:chgData name="Xin Luo" userId="82312ee5779919a4" providerId="LiveId" clId="{F0FBE88A-F528-A34D-8F82-6AAA647597C3}" dt="2024-04-13T05:43:47.695" v="3172" actId="20577"/>
        <pc:sldMkLst>
          <pc:docMk/>
          <pc:sldMk cId="238412614" sldId="2761"/>
        </pc:sldMkLst>
      </pc:sldChg>
      <pc:sldChg chg="del">
        <pc:chgData name="Xin Luo" userId="82312ee5779919a4" providerId="LiveId" clId="{F0FBE88A-F528-A34D-8F82-6AAA647597C3}" dt="2024-04-13T02:13:13.804" v="66" actId="2696"/>
        <pc:sldMkLst>
          <pc:docMk/>
          <pc:sldMk cId="1417780723" sldId="2761"/>
        </pc:sldMkLst>
      </pc:sldChg>
      <pc:sldChg chg="add">
        <pc:chgData name="Xin Luo" userId="82312ee5779919a4" providerId="LiveId" clId="{F0FBE88A-F528-A34D-8F82-6AAA647597C3}" dt="2024-04-13T02:57:33.342" v="942"/>
        <pc:sldMkLst>
          <pc:docMk/>
          <pc:sldMk cId="887195454" sldId="2762"/>
        </pc:sldMkLst>
      </pc:sldChg>
      <pc:sldChg chg="modSp add mod">
        <pc:chgData name="Xin Luo" userId="82312ee5779919a4" providerId="LiveId" clId="{F0FBE88A-F528-A34D-8F82-6AAA647597C3}" dt="2024-04-13T08:32:52.996" v="4745" actId="20577"/>
        <pc:sldMkLst>
          <pc:docMk/>
          <pc:sldMk cId="914300824" sldId="2763"/>
        </pc:sldMkLst>
      </pc:sldChg>
      <pc:sldChg chg="addSp modSp add mod modNotesTx">
        <pc:chgData name="Xin Luo" userId="82312ee5779919a4" providerId="LiveId" clId="{F0FBE88A-F528-A34D-8F82-6AAA647597C3}" dt="2024-04-13T09:10:41.028" v="4988" actId="404"/>
        <pc:sldMkLst>
          <pc:docMk/>
          <pc:sldMk cId="3723559852" sldId="2764"/>
        </pc:sldMkLst>
      </pc:sldChg>
      <pc:sldChg chg="add">
        <pc:chgData name="Xin Luo" userId="82312ee5779919a4" providerId="LiveId" clId="{F0FBE88A-F528-A34D-8F82-6AAA647597C3}" dt="2024-04-13T05:05:22.920" v="2863"/>
        <pc:sldMkLst>
          <pc:docMk/>
          <pc:sldMk cId="4133479638" sldId="2765"/>
        </pc:sldMkLst>
      </pc:sldChg>
      <pc:sldChg chg="add del">
        <pc:chgData name="Xin Luo" userId="82312ee5779919a4" providerId="LiveId" clId="{F0FBE88A-F528-A34D-8F82-6AAA647597C3}" dt="2024-04-13T05:06:45.001" v="2889" actId="2696"/>
        <pc:sldMkLst>
          <pc:docMk/>
          <pc:sldMk cId="554472414" sldId="2766"/>
        </pc:sldMkLst>
      </pc:sldChg>
      <pc:sldChg chg="modSp add del mod">
        <pc:chgData name="Xin Luo" userId="82312ee5779919a4" providerId="LiveId" clId="{F0FBE88A-F528-A34D-8F82-6AAA647597C3}" dt="2024-04-13T05:45:32.665" v="3178" actId="2696"/>
        <pc:sldMkLst>
          <pc:docMk/>
          <pc:sldMk cId="2183732383" sldId="2766"/>
        </pc:sldMkLst>
      </pc:sldChg>
      <pc:sldChg chg="addSp delSp modSp add del mod">
        <pc:chgData name="Xin Luo" userId="82312ee5779919a4" providerId="LiveId" clId="{F0FBE88A-F528-A34D-8F82-6AAA647597C3}" dt="2024-04-13T09:12:53.126" v="5009" actId="2696"/>
        <pc:sldMkLst>
          <pc:docMk/>
          <pc:sldMk cId="3163765970" sldId="2767"/>
        </pc:sldMkLst>
      </pc:sldChg>
      <pc:sldChg chg="modSp add del mod">
        <pc:chgData name="Xin Luo" userId="82312ee5779919a4" providerId="LiveId" clId="{F0FBE88A-F528-A34D-8F82-6AAA647597C3}" dt="2024-04-13T09:12:54.303" v="5010" actId="2696"/>
        <pc:sldMkLst>
          <pc:docMk/>
          <pc:sldMk cId="2097263393" sldId="2768"/>
        </pc:sldMkLst>
      </pc:sldChg>
      <pc:sldChg chg="delSp modSp add del mod">
        <pc:chgData name="Xin Luo" userId="82312ee5779919a4" providerId="LiveId" clId="{F0FBE88A-F528-A34D-8F82-6AAA647597C3}" dt="2024-04-13T09:12:49.731" v="5006" actId="2696"/>
        <pc:sldMkLst>
          <pc:docMk/>
          <pc:sldMk cId="1727642787" sldId="2769"/>
        </pc:sldMkLst>
      </pc:sldChg>
      <pc:sldChg chg="delSp add del mod">
        <pc:chgData name="Xin Luo" userId="82312ee5779919a4" providerId="LiveId" clId="{F0FBE88A-F528-A34D-8F82-6AAA647597C3}" dt="2024-04-13T08:15:01.635" v="4457" actId="2696"/>
        <pc:sldMkLst>
          <pc:docMk/>
          <pc:sldMk cId="2107240143" sldId="2770"/>
        </pc:sldMkLst>
      </pc:sldChg>
      <pc:sldChg chg="modSp add del mod">
        <pc:chgData name="Xin Luo" userId="82312ee5779919a4" providerId="LiveId" clId="{F0FBE88A-F528-A34D-8F82-6AAA647597C3}" dt="2024-04-13T14:47:13.400" v="5013" actId="20577"/>
        <pc:sldMkLst>
          <pc:docMk/>
          <pc:sldMk cId="3633815285" sldId="2771"/>
        </pc:sldMkLst>
      </pc:sldChg>
      <pc:sldChg chg="add del">
        <pc:chgData name="Xin Luo" userId="82312ee5779919a4" providerId="LiveId" clId="{F0FBE88A-F528-A34D-8F82-6AAA647597C3}" dt="2024-04-13T07:51:12.119" v="3449"/>
        <pc:sldMkLst>
          <pc:docMk/>
          <pc:sldMk cId="4099059838" sldId="2771"/>
        </pc:sldMkLst>
      </pc:sldChg>
      <pc:sldChg chg="addSp modSp add del mod">
        <pc:chgData name="Xin Luo" userId="82312ee5779919a4" providerId="LiveId" clId="{F0FBE88A-F528-A34D-8F82-6AAA647597C3}" dt="2024-04-13T14:49:35.734" v="5130" actId="20577"/>
        <pc:sldMkLst>
          <pc:docMk/>
          <pc:sldMk cId="4027169521" sldId="2775"/>
        </pc:sldMkLst>
      </pc:sldChg>
      <pc:sldChg chg="add">
        <pc:chgData name="Xin Luo" userId="82312ee5779919a4" providerId="LiveId" clId="{F0FBE88A-F528-A34D-8F82-6AAA647597C3}" dt="2024-04-13T08:48:06.257" v="4829"/>
        <pc:sldMkLst>
          <pc:docMk/>
          <pc:sldMk cId="135278940" sldId="2776"/>
        </pc:sldMkLst>
      </pc:sldChg>
      <pc:sldChg chg="add del">
        <pc:chgData name="Xin Luo" userId="82312ee5779919a4" providerId="LiveId" clId="{F0FBE88A-F528-A34D-8F82-6AAA647597C3}" dt="2024-04-13T09:06:11.227" v="4839"/>
        <pc:sldMkLst>
          <pc:docMk/>
          <pc:sldMk cId="1528319414" sldId="2777"/>
        </pc:sldMkLst>
      </pc:sldChg>
    </pc:docChg>
  </pc:docChgLst>
  <pc:docChgLst>
    <pc:chgData name="Xin Luo" userId="82312ee5779919a4" providerId="LiveId" clId="{A75072D1-87DF-CE4C-A763-8A88A0853F9A}"/>
    <pc:docChg chg="undo custSel addSld modSld">
      <pc:chgData name="Xin Luo" userId="82312ee5779919a4" providerId="LiveId" clId="{A75072D1-87DF-CE4C-A763-8A88A0853F9A}" dt="2024-12-25T09:53:39.592" v="413" actId="255"/>
      <pc:docMkLst>
        <pc:docMk/>
      </pc:docMkLst>
      <pc:sldChg chg="addSp delSp modSp mod">
        <pc:chgData name="Xin Luo" userId="82312ee5779919a4" providerId="LiveId" clId="{A75072D1-87DF-CE4C-A763-8A88A0853F9A}" dt="2024-12-25T08:53:47.991" v="86" actId="1076"/>
        <pc:sldMkLst>
          <pc:docMk/>
          <pc:sldMk cId="4067577602" sldId="2605"/>
        </pc:sldMkLst>
        <pc:spChg chg="mod">
          <ac:chgData name="Xin Luo" userId="82312ee5779919a4" providerId="LiveId" clId="{A75072D1-87DF-CE4C-A763-8A88A0853F9A}" dt="2024-12-25T08:48:23.594" v="13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A75072D1-87DF-CE4C-A763-8A88A0853F9A}" dt="2024-12-25T08:48:44.141" v="23" actId="20577"/>
          <ac:spMkLst>
            <pc:docMk/>
            <pc:sldMk cId="4067577602" sldId="2605"/>
            <ac:spMk id="15" creationId="{8F7436BD-0CD5-04DA-2B44-925CE86CF70D}"/>
          </ac:spMkLst>
        </pc:spChg>
        <pc:spChg chg="mod">
          <ac:chgData name="Xin Luo" userId="82312ee5779919a4" providerId="LiveId" clId="{A75072D1-87DF-CE4C-A763-8A88A0853F9A}" dt="2024-12-25T08:48:39.443" v="19" actId="20577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A75072D1-87DF-CE4C-A763-8A88A0853F9A}" dt="2024-12-25T08:48:27.706" v="14" actId="20577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A75072D1-87DF-CE4C-A763-8A88A0853F9A}" dt="2024-12-25T08:53:31.545" v="82" actId="1076"/>
          <ac:picMkLst>
            <pc:docMk/>
            <pc:sldMk cId="4067577602" sldId="2605"/>
            <ac:picMk id="6" creationId="{55AC85E7-6822-D0D7-AD97-A186EBA7430B}"/>
          </ac:picMkLst>
        </pc:picChg>
        <pc:picChg chg="mod">
          <ac:chgData name="Xin Luo" userId="82312ee5779919a4" providerId="LiveId" clId="{A75072D1-87DF-CE4C-A763-8A88A0853F9A}" dt="2024-12-25T08:53:47.991" v="86" actId="1076"/>
          <ac:picMkLst>
            <pc:docMk/>
            <pc:sldMk cId="4067577602" sldId="2605"/>
            <ac:picMk id="7" creationId="{C7993E05-4ADB-9D0C-E633-5749F445E479}"/>
          </ac:picMkLst>
        </pc:picChg>
        <pc:picChg chg="mod">
          <ac:chgData name="Xin Luo" userId="82312ee5779919a4" providerId="LiveId" clId="{A75072D1-87DF-CE4C-A763-8A88A0853F9A}" dt="2024-12-25T08:53:19.169" v="76" actId="1076"/>
          <ac:picMkLst>
            <pc:docMk/>
            <pc:sldMk cId="4067577602" sldId="2605"/>
            <ac:picMk id="10" creationId="{26D555B6-DE11-BF17-8D9F-B5F93A876835}"/>
          </ac:picMkLst>
        </pc:picChg>
        <pc:picChg chg="add mod">
          <ac:chgData name="Xin Luo" userId="82312ee5779919a4" providerId="LiveId" clId="{A75072D1-87DF-CE4C-A763-8A88A0853F9A}" dt="2024-12-25T08:53:25.944" v="79" actId="1076"/>
          <ac:picMkLst>
            <pc:docMk/>
            <pc:sldMk cId="4067577602" sldId="2605"/>
            <ac:picMk id="1026" creationId="{BC61DCDD-697A-D888-0ECE-C78EDA612C4E}"/>
          </ac:picMkLst>
        </pc:picChg>
        <pc:picChg chg="mod">
          <ac:chgData name="Xin Luo" userId="82312ee5779919a4" providerId="LiveId" clId="{A75072D1-87DF-CE4C-A763-8A88A0853F9A}" dt="2024-12-25T08:53:20.447" v="77" actId="1076"/>
          <ac:picMkLst>
            <pc:docMk/>
            <pc:sldMk cId="4067577602" sldId="2605"/>
            <ac:picMk id="1030" creationId="{35CDAC06-D9CF-2AC8-535E-A1B01EC14218}"/>
          </ac:picMkLst>
        </pc:picChg>
        <pc:picChg chg="add del mod">
          <ac:chgData name="Xin Luo" userId="82312ee5779919a4" providerId="LiveId" clId="{A75072D1-87DF-CE4C-A763-8A88A0853F9A}" dt="2024-12-25T08:52:29.142" v="62" actId="478"/>
          <ac:picMkLst>
            <pc:docMk/>
            <pc:sldMk cId="4067577602" sldId="2605"/>
            <ac:picMk id="1032" creationId="{AFE202E8-A338-4627-93EE-5AD65BEE9525}"/>
          </ac:picMkLst>
        </pc:picChg>
      </pc:sldChg>
      <pc:sldChg chg="modSp mod">
        <pc:chgData name="Xin Luo" userId="82312ee5779919a4" providerId="LiveId" clId="{A75072D1-87DF-CE4C-A763-8A88A0853F9A}" dt="2024-12-25T09:50:48.323" v="374" actId="113"/>
        <pc:sldMkLst>
          <pc:docMk/>
          <pc:sldMk cId="1602808061" sldId="2707"/>
        </pc:sldMkLst>
        <pc:spChg chg="mod">
          <ac:chgData name="Xin Luo" userId="82312ee5779919a4" providerId="LiveId" clId="{A75072D1-87DF-CE4C-A763-8A88A0853F9A}" dt="2024-12-25T09:50:48.323" v="374" actId="113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A75072D1-87DF-CE4C-A763-8A88A0853F9A}" dt="2024-12-25T08:54:52.059" v="132" actId="21"/>
        <pc:sldMkLst>
          <pc:docMk/>
          <pc:sldMk cId="623131075" sldId="2727"/>
        </pc:sldMkLst>
        <pc:spChg chg="mod">
          <ac:chgData name="Xin Luo" userId="82312ee5779919a4" providerId="LiveId" clId="{A75072D1-87DF-CE4C-A763-8A88A0853F9A}" dt="2024-12-25T08:54:52.059" v="132" actId="21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">
        <pc:chgData name="Xin Luo" userId="82312ee5779919a4" providerId="LiveId" clId="{A75072D1-87DF-CE4C-A763-8A88A0853F9A}" dt="2024-12-25T09:50:39.377" v="373" actId="20577"/>
        <pc:sldMkLst>
          <pc:docMk/>
          <pc:sldMk cId="3309691984" sldId="2731"/>
        </pc:sldMkLst>
        <pc:spChg chg="mod">
          <ac:chgData name="Xin Luo" userId="82312ee5779919a4" providerId="LiveId" clId="{A75072D1-87DF-CE4C-A763-8A88A0853F9A}" dt="2024-12-25T09:46:37.583" v="197" actId="20577"/>
          <ac:spMkLst>
            <pc:docMk/>
            <pc:sldMk cId="3309691984" sldId="2731"/>
            <ac:spMk id="2" creationId="{E734EA80-5581-08CD-3822-C512E746220E}"/>
          </ac:spMkLst>
        </pc:spChg>
        <pc:spChg chg="mod">
          <ac:chgData name="Xin Luo" userId="82312ee5779919a4" providerId="LiveId" clId="{A75072D1-87DF-CE4C-A763-8A88A0853F9A}" dt="2024-12-25T09:44:49.679" v="188" actId="2711"/>
          <ac:spMkLst>
            <pc:docMk/>
            <pc:sldMk cId="3309691984" sldId="2731"/>
            <ac:spMk id="3" creationId="{00000000-0000-0000-0000-000000000000}"/>
          </ac:spMkLst>
        </pc:spChg>
        <pc:spChg chg="mod">
          <ac:chgData name="Xin Luo" userId="82312ee5779919a4" providerId="LiveId" clId="{A75072D1-87DF-CE4C-A763-8A88A0853F9A}" dt="2024-12-25T09:44:49.679" v="188" actId="2711"/>
          <ac:spMkLst>
            <pc:docMk/>
            <pc:sldMk cId="3309691984" sldId="2731"/>
            <ac:spMk id="4" creationId="{DFE91C0B-C9F8-3FEC-3419-2DE0C6E6DCB8}"/>
          </ac:spMkLst>
        </pc:spChg>
        <pc:spChg chg="mod">
          <ac:chgData name="Xin Luo" userId="82312ee5779919a4" providerId="LiveId" clId="{A75072D1-87DF-CE4C-A763-8A88A0853F9A}" dt="2024-12-25T09:50:39.377" v="373" actId="20577"/>
          <ac:spMkLst>
            <pc:docMk/>
            <pc:sldMk cId="3309691984" sldId="2731"/>
            <ac:spMk id="5" creationId="{1B0BE935-AC9C-D1EE-AD6A-7C386013DA7C}"/>
          </ac:spMkLst>
        </pc:spChg>
        <pc:spChg chg="mod">
          <ac:chgData name="Xin Luo" userId="82312ee5779919a4" providerId="LiveId" clId="{A75072D1-87DF-CE4C-A763-8A88A0853F9A}" dt="2024-12-25T09:48:58.387" v="365" actId="14100"/>
          <ac:spMkLst>
            <pc:docMk/>
            <pc:sldMk cId="3309691984" sldId="2731"/>
            <ac:spMk id="6" creationId="{33F109D0-AAA1-7AD3-B10D-6934C5844CDF}"/>
          </ac:spMkLst>
        </pc:spChg>
        <pc:spChg chg="mod">
          <ac:chgData name="Xin Luo" userId="82312ee5779919a4" providerId="LiveId" clId="{A75072D1-87DF-CE4C-A763-8A88A0853F9A}" dt="2024-12-25T09:49:16.450" v="372" actId="1038"/>
          <ac:spMkLst>
            <pc:docMk/>
            <pc:sldMk cId="3309691984" sldId="2731"/>
            <ac:spMk id="7" creationId="{30E99D8D-10A9-408E-D876-09FB0C8EBDB2}"/>
          </ac:spMkLst>
        </pc:spChg>
        <pc:spChg chg="mod">
          <ac:chgData name="Xin Luo" userId="82312ee5779919a4" providerId="LiveId" clId="{A75072D1-87DF-CE4C-A763-8A88A0853F9A}" dt="2024-12-25T09:48:53.687" v="364" actId="14100"/>
          <ac:spMkLst>
            <pc:docMk/>
            <pc:sldMk cId="3309691984" sldId="2731"/>
            <ac:spMk id="8" creationId="{7D33CA86-78C6-3B8B-51BB-B57FBBE5679D}"/>
          </ac:spMkLst>
        </pc:spChg>
        <pc:spChg chg="mod">
          <ac:chgData name="Xin Luo" userId="82312ee5779919a4" providerId="LiveId" clId="{A75072D1-87DF-CE4C-A763-8A88A0853F9A}" dt="2024-12-25T09:49:12.775" v="371" actId="1037"/>
          <ac:spMkLst>
            <pc:docMk/>
            <pc:sldMk cId="3309691984" sldId="2731"/>
            <ac:spMk id="9" creationId="{100AD77A-3706-464A-3EA9-8E8FB10A183C}"/>
          </ac:spMkLst>
        </pc:spChg>
      </pc:sldChg>
      <pc:sldChg chg="modSp mod">
        <pc:chgData name="Xin Luo" userId="82312ee5779919a4" providerId="LiveId" clId="{A75072D1-87DF-CE4C-A763-8A88A0853F9A}" dt="2024-12-25T09:53:39.592" v="413" actId="255"/>
        <pc:sldMkLst>
          <pc:docMk/>
          <pc:sldMk cId="887195454" sldId="2762"/>
        </pc:sldMkLst>
        <pc:spChg chg="mod">
          <ac:chgData name="Xin Luo" userId="82312ee5779919a4" providerId="LiveId" clId="{A75072D1-87DF-CE4C-A763-8A88A0853F9A}" dt="2024-12-25T09:53:39.592" v="413" actId="255"/>
          <ac:spMkLst>
            <pc:docMk/>
            <pc:sldMk cId="887195454" sldId="2762"/>
            <ac:spMk id="2" creationId="{631AADB6-C88A-D817-4683-FC087E4E240F}"/>
          </ac:spMkLst>
        </pc:spChg>
      </pc:sldChg>
      <pc:sldChg chg="modSp mod">
        <pc:chgData name="Xin Luo" userId="82312ee5779919a4" providerId="LiveId" clId="{A75072D1-87DF-CE4C-A763-8A88A0853F9A}" dt="2024-12-25T08:45:45.359" v="5" actId="5793"/>
        <pc:sldMkLst>
          <pc:docMk/>
          <pc:sldMk cId="4133479638" sldId="2765"/>
        </pc:sldMkLst>
        <pc:spChg chg="mod">
          <ac:chgData name="Xin Luo" userId="82312ee5779919a4" providerId="LiveId" clId="{A75072D1-87DF-CE4C-A763-8A88A0853F9A}" dt="2024-12-25T08:45:45.359" v="5" actId="5793"/>
          <ac:spMkLst>
            <pc:docMk/>
            <pc:sldMk cId="4133479638" sldId="2765"/>
            <ac:spMk id="13" creationId="{303BC878-BC57-D350-27A3-F03AE48213AC}"/>
          </ac:spMkLst>
        </pc:spChg>
      </pc:sldChg>
      <pc:sldChg chg="modSp add mod modNotesTx">
        <pc:chgData name="Xin Luo" userId="82312ee5779919a4" providerId="LiveId" clId="{A75072D1-87DF-CE4C-A763-8A88A0853F9A}" dt="2024-12-25T08:55:40.899" v="187" actId="20577"/>
        <pc:sldMkLst>
          <pc:docMk/>
          <pc:sldMk cId="1482627123" sldId="2777"/>
        </pc:sldMkLst>
        <pc:spChg chg="mod">
          <ac:chgData name="Xin Luo" userId="82312ee5779919a4" providerId="LiveId" clId="{A75072D1-87DF-CE4C-A763-8A88A0853F9A}" dt="2024-12-25T08:55:12.817" v="167" actId="20577"/>
          <ac:spMkLst>
            <pc:docMk/>
            <pc:sldMk cId="1482627123" sldId="2777"/>
            <ac:spMk id="17" creationId="{76082054-D3A0-D179-C2ED-137B14F3CDE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4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zh-CN" altLang="en-US"/>
              <a:t>方式选择要素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50812-29BE-9653-7051-96889200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977180-5778-2B07-613B-461E7B21D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FAEC45-7632-41EC-B4D8-632E5202F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为什么要进行投影：方便计算；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投影过程：不规则椭球体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规则椭球体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平面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投影也是坐标系转换的过程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20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WGS84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应用最为广泛地理坐标系；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上页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ppt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投影是正轴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纵轴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为什么加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31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，经度起止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-180-180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昆明位于</a:t>
            </a:r>
            <a:r>
              <a:rPr lang="en-US" altLang="zh-CN" dirty="0"/>
              <a:t>48</a:t>
            </a:r>
            <a:r>
              <a:rPr lang="zh-CN" altLang="en-US" dirty="0"/>
              <a:t>个投影带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E4AFD-E862-C21A-3226-20050E18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13E3D0-8C6C-B003-709F-A8834C4D4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3EBA5F-2EF3-7C07-FE24-F98D8129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312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计算面积应该在</a:t>
            </a:r>
            <a:r>
              <a:rPr lang="en-US" altLang="zh-CN" dirty="0" err="1"/>
              <a:t>wgs</a:t>
            </a:r>
            <a:r>
              <a:rPr lang="zh-CN" altLang="en-US" dirty="0"/>
              <a:t>投影下还是在</a:t>
            </a:r>
            <a:r>
              <a:rPr lang="en-US" altLang="zh-CN" dirty="0" err="1"/>
              <a:t>utm</a:t>
            </a:r>
            <a:r>
              <a:rPr lang="zh-CN" altLang="en-US" dirty="0"/>
              <a:t>投影下？</a:t>
            </a:r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等距离投影，等角度投影，等面积投影</a:t>
            </a:r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48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472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6A01C-6498-A186-955D-05F1820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59084F-B24A-5C92-74E4-4778E6281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80D4C8-7626-7649-86F9-0C509C708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138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60F5-2A08-05EC-D3A9-4331BA0BE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8B4C77-B2B8-24C3-AC22-F4428B05D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23A08C-2771-86A0-4EFA-FCD2EF1EB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125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F695E-3265-61B7-760F-F4A46B3D0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46E137-3804-D21F-B6DD-E63BAA12E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7E876B-858D-80E9-AFE0-B94FCD816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995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AE06-C5BF-FC2D-98B6-5EC607BC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D1952A-6845-EACD-E632-F06DCCB8F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1F3EEA-55EA-69F4-EB02-937586A11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提取</a:t>
            </a:r>
            <a:r>
              <a:rPr lang="en-US" altLang="zh-CN" dirty="0"/>
              <a:t>s2 20m</a:t>
            </a:r>
            <a:r>
              <a:rPr lang="zh-CN" altLang="en-US" dirty="0"/>
              <a:t>影像中</a:t>
            </a:r>
            <a:r>
              <a:rPr lang="en-US" altLang="zh-CN" dirty="0"/>
              <a:t>2</a:t>
            </a:r>
            <a:r>
              <a:rPr lang="zh-CN" altLang="en-US" dirty="0"/>
              <a:t>个中红外波段（</a:t>
            </a:r>
            <a:r>
              <a:rPr lang="en-US" altLang="zh-CN" dirty="0"/>
              <a:t>short-wave infrared, </a:t>
            </a:r>
            <a:r>
              <a:rPr lang="en-US" altLang="zh-CN" dirty="0" err="1"/>
              <a:t>swir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1881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5887-0A0F-A9EA-8DEF-B5EC3B8C0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508F10-45C4-92FD-3822-C8F914240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92FB51-ECED-5BB9-1499-074E03009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空间拼接处理可使用相同</a:t>
            </a:r>
            <a:r>
              <a:rPr lang="en-US" altLang="zh-CN" dirty="0"/>
              <a:t>merge</a:t>
            </a:r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744212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41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056F8-328F-B757-7100-4FD4D790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B543B6-22D6-9BE1-2224-5004F7BB5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1CCD03-E3E6-9C3B-FE7B-46E88B3D6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空间拼接处理可使用相同</a:t>
            </a:r>
            <a:r>
              <a:rPr lang="en-US" altLang="zh-CN" dirty="0"/>
              <a:t>merge</a:t>
            </a:r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1710257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44307-5590-666D-AC52-E6C16872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E0A992-45CF-A050-2F1D-D5C27AAF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4B933E-BC12-2F77-1952-F8E178AAC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空间拼接处理可使用相同</a:t>
            </a:r>
            <a:r>
              <a:rPr lang="en-US" altLang="zh-CN" dirty="0"/>
              <a:t>merge</a:t>
            </a:r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705923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686ED-028F-FC15-F3E2-C58B558FC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DFEA16-EA94-AFD1-6BCC-BC8688B1D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651067-F7D0-2185-C880-AD575BCA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252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E833C-7049-071C-AD3C-2D6989AD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BD22CF-62C4-4323-872A-2D2B1AAF4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128D76-AC51-190D-1BCA-D5F95FF31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215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9076-78ED-1614-1638-F4B084377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756D16-BCD4-7496-24D1-F77A2A6D5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6AD601-7395-0BC6-E35E-299B38926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82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拓扑错误影响相关操作。如在面重叠（面扭曲后覆盖自身）拓扑错误下，无法进行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开源：源代码自由获取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en-US" altLang="zh-CN" dirty="0" err="1"/>
              <a:t>Arcgis</a:t>
            </a:r>
            <a:r>
              <a:rPr lang="zh-CN" altLang="en-US" dirty="0"/>
              <a:t>对</a:t>
            </a:r>
            <a:r>
              <a:rPr lang="en-US" altLang="zh-CN" dirty="0" err="1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 </a:t>
            </a:r>
            <a:r>
              <a:rPr lang="en-US" altLang="zh-CN" dirty="0" err="1"/>
              <a:t>os</a:t>
            </a:r>
            <a:r>
              <a:rPr lang="zh-CN" altLang="en-US" dirty="0"/>
              <a:t>平台支持不足。</a:t>
            </a:r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专业软件一般布局，打开</a:t>
            </a:r>
            <a:r>
              <a:rPr lang="en-US" altLang="zh-CN" dirty="0" err="1"/>
              <a:t>qgis</a:t>
            </a:r>
            <a:r>
              <a:rPr lang="zh-CN" altLang="en-US" dirty="0"/>
              <a:t>软件说明。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1758-69E4-1299-2D3E-311AE685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CD0355-EA24-A33F-5762-3D8050907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70A12B-227B-A296-1095-67423E5C0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83485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8837" y="1694475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空间</a:t>
            </a: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数据处理软件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介绍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80726-11D9-7F2E-D507-2185C035A891}"/>
              </a:ext>
            </a:extLst>
          </p:cNvPr>
          <p:cNvSpPr txBox="1"/>
          <p:nvPr/>
        </p:nvSpPr>
        <p:spPr>
          <a:xfrm>
            <a:off x="4907908" y="26108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>
                <a:solidFill>
                  <a:schemeClr val="bg2"/>
                </a:solidFill>
                <a:latin typeface="+mn-ea"/>
                <a:ea typeface="+mn-ea"/>
              </a:rPr>
              <a:t> 空间数据处理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1539200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：矢量数据要素选择及保存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市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33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657-C8EA-6840-BA17-F4CBF11AD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184988-CB24-699C-091E-4110AD13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698C8-662E-5439-BC5A-29E1C7109E70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A1FBE-8904-1A81-C2D9-1657BF1C9997}"/>
              </a:ext>
            </a:extLst>
          </p:cNvPr>
          <p:cNvSpPr txBox="1"/>
          <p:nvPr/>
        </p:nvSpPr>
        <p:spPr>
          <a:xfrm>
            <a:off x="364972" y="1520461"/>
            <a:ext cx="8414593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地图投影：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利用一定数学法则将地球椭球面上的点映射到平面上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坐标系概念：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坐标系分为地理坐标系和投影坐标系</a:t>
            </a:r>
          </a:p>
        </p:txBody>
      </p:sp>
      <p:pic>
        <p:nvPicPr>
          <p:cNvPr id="1026" name="Picture 2" descr="Miller Cylindrical Projection">
            <a:extLst>
              <a:ext uri="{FF2B5EF4-FFF2-40B4-BE49-F238E27FC236}">
                <a16:creationId xmlns:a16="http://schemas.microsoft.com/office/drawing/2014/main" id="{9520F9F6-7653-5815-CE42-335981EC6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7079" b="7498"/>
          <a:stretch/>
        </p:blipFill>
        <p:spPr bwMode="auto">
          <a:xfrm>
            <a:off x="1009384" y="3055810"/>
            <a:ext cx="6871358" cy="32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430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17666" y="1555297"/>
            <a:ext cx="8508669" cy="155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World Geodetic System 1984，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是全球定位系统（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GPS）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和其他全球导航卫星系统（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GNSS）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采用的标准坐标系统，具有全球通用性和精确性特点。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645C-7615-8841-EA40-15EF6542FA9B}"/>
              </a:ext>
            </a:extLst>
          </p:cNvPr>
          <p:cNvSpPr txBox="1"/>
          <p:nvPr/>
        </p:nvSpPr>
        <p:spPr>
          <a:xfrm>
            <a:off x="317665" y="4844417"/>
            <a:ext cx="8448648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转</a:t>
            </a: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投影带计算：</a:t>
            </a:r>
            <a:endParaRPr lang="en-US" altLang="zh-CN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投影带 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=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（经度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/6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）整数部分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+31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7061B-B0CD-D9D5-A465-F1849B555817}"/>
              </a:ext>
            </a:extLst>
          </p:cNvPr>
          <p:cNvSpPr txBox="1"/>
          <p:nvPr/>
        </p:nvSpPr>
        <p:spPr>
          <a:xfrm>
            <a:off x="318755" y="3118024"/>
            <a:ext cx="8507579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：通用</a:t>
            </a:r>
            <a:r>
              <a:rPr lang="zh-CN" altLang="en-US" sz="2400" b="1" u="sng" dirty="0">
                <a:solidFill>
                  <a:schemeClr val="bg2"/>
                </a:solidFill>
                <a:latin typeface="+mn-ea"/>
                <a:ea typeface="+mn-ea"/>
              </a:rPr>
              <a:t>横轴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墨卡托投影（</a:t>
            </a:r>
            <a:r>
              <a:rPr lang="en-US" sz="2400" dirty="0">
                <a:solidFill>
                  <a:schemeClr val="bg2"/>
                </a:solidFill>
                <a:latin typeface="+mn-ea"/>
                <a:ea typeface="+mn-ea"/>
              </a:rPr>
              <a:t> Universal Transverse Mercator 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）。将经度每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6°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编排为一投影带。每一个投影带以一个数字表示，由西向东数以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01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至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60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编排。</a:t>
            </a:r>
            <a:endParaRPr lang="en-US" altLang="zh-CN" sz="2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B3DC-E22A-8993-68B0-79BB6FCF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0A18E4-B3CA-9987-B3F9-79B3CA1A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3F039-42D7-727F-0DCE-3206C1480C4A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FCB76-95EC-B7EE-A203-292C6F100890}"/>
              </a:ext>
            </a:extLst>
          </p:cNvPr>
          <p:cNvSpPr txBox="1"/>
          <p:nvPr/>
        </p:nvSpPr>
        <p:spPr>
          <a:xfrm>
            <a:off x="365209" y="1462725"/>
            <a:ext cx="85086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1.1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 导入矢量数据，右键单击矢量图层，点击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，选择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information. 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查看空间参考信息。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1.2 </a:t>
            </a: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在工具箱或菜单栏里找到Reproject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layer功能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1.3 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根据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坐标下经度坐标计算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投影带，打开重投影参数设置框，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target CRS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选择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投影坐标系，点击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run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进行投影。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D13028-DECB-8D51-4273-8892384685E6}"/>
              </a:ext>
            </a:extLst>
          </p:cNvPr>
          <p:cNvGrpSpPr/>
          <p:nvPr/>
        </p:nvGrpSpPr>
        <p:grpSpPr>
          <a:xfrm>
            <a:off x="365210" y="3490442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71FDBC9-812E-A83A-4403-33DF53A0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AEF68A-88E7-6097-4713-5A60EFD4DC26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82405-3FB1-4B20-F537-6FD8FD0C0823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C203F-F8CF-A228-B916-17A5D9A22518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C4042D-AFDF-E4EB-E0ED-FE27367B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90442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57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+mn-ea"/>
                <a:ea typeface="+mn-ea"/>
              </a:rPr>
              <a:t>二、</a:t>
            </a:r>
            <a:r>
              <a:rPr lang="en-US" altLang="zh-CN" sz="3600" b="1" dirty="0">
                <a:latin typeface="+mn-ea"/>
                <a:ea typeface="+mn-ea"/>
              </a:rPr>
              <a:t>QGIS</a:t>
            </a:r>
            <a:r>
              <a:rPr lang="zh-CN" altLang="en-US" sz="3600" b="1" dirty="0">
                <a:latin typeface="+mn-ea"/>
                <a:ea typeface="+mn-ea"/>
              </a:rPr>
              <a:t>软件矢量数据处理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64043" y="1584814"/>
            <a:ext cx="84353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1.4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转换成功后，右键单击转换后矢量图层，点击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export-save vector layer as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214656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3214656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75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软件矢量栅格交互处理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软件矢量数据处理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185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ED92-4EA8-68F9-4587-4ABFA53D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7C9FBE-0274-7627-DF06-30CC2D0C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CF2BE-7DD7-ED5D-E16A-1DF355E9F181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36B3A-E5D7-DF74-398D-4E07F3B37912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从全国数据中提取呈贡区边界矢量数据。练习对呈贡区矢量数据进行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坐标系重投影，并制图。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32976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416C2-3138-C472-5B64-EEDB3F19E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919E77B-CCE0-3573-9D57-0CEA4EAE0EB7}"/>
              </a:ext>
            </a:extLst>
          </p:cNvPr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384F24-87E4-13B9-60FE-9871AD3D952E}"/>
              </a:ext>
            </a:extLst>
          </p:cNvPr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C98901-A88F-CB56-0FE1-ED07B6842AEE}"/>
              </a:ext>
            </a:extLst>
          </p:cNvPr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80384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553FF-2262-57AA-F12A-E77138A7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D23162-CCE9-5192-9181-795EFE16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DB9FC-1ADF-2FCA-07FD-CF9088B3E7CD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E5C17-C959-3FDB-AF72-F7C062AFCDFE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导入</a:t>
            </a: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34E24A7-A5FB-6AD5-885F-9B15D25B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96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458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1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三</a:t>
            </a:r>
            <a:r>
              <a:rPr lang="zh-CN" altLang="en-US" sz="3600" b="1" dirty="0">
                <a:latin typeface="+mn-ea"/>
                <a:ea typeface="+mn-ea"/>
              </a:rPr>
              <a:t>、</a:t>
            </a:r>
            <a:r>
              <a:rPr lang="en-US" altLang="zh-CN" sz="3600" b="1" dirty="0">
                <a:latin typeface="+mn-ea"/>
                <a:ea typeface="+mn-ea"/>
              </a:rPr>
              <a:t>QGIS</a:t>
            </a:r>
            <a:r>
              <a:rPr lang="zh-CN" altLang="en-US" sz="3600" b="1" dirty="0">
                <a:latin typeface="+mn-ea"/>
                <a:ea typeface="+mn-ea"/>
              </a:rPr>
              <a:t>软件矢量栅格交互处理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97939" y="846748"/>
            <a:ext cx="832839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提问：如何进行栅格数据整理</a:t>
            </a:r>
            <a:endParaRPr lang="en-US" altLang="zh-CN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25325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问题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影像数据</a:t>
            </a:r>
            <a:r>
              <a:rPr lang="zh-CN" altLang="en-US" b="1" u="sng" dirty="0">
                <a:solidFill>
                  <a:schemeClr val="bg2"/>
                </a:solidFill>
                <a:latin typeface="+mn-ea"/>
                <a:ea typeface="+mn-ea"/>
              </a:rPr>
              <a:t>包含不同空间分辨率数据、不同空间分辨率数据包含不同波段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，我们在对数据进行处理前往往需要对数据进行重新整理，如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我们想要将常用的可见光、红外、中红外波段整理成一个文件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，以便于后续处理。应该如何操作？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9415D2-4EE4-B374-B038-2B77A040D957}"/>
              </a:ext>
            </a:extLst>
          </p:cNvPr>
          <p:cNvGrpSpPr/>
          <p:nvPr/>
        </p:nvGrpSpPr>
        <p:grpSpPr>
          <a:xfrm>
            <a:off x="727657" y="4746421"/>
            <a:ext cx="1451020" cy="1308797"/>
            <a:chOff x="598868" y="4759298"/>
            <a:chExt cx="1451020" cy="13087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036467-49D0-7575-6FC8-0F5115F2070D}"/>
                </a:ext>
              </a:extLst>
            </p:cNvPr>
            <p:cNvSpPr/>
            <p:nvPr/>
          </p:nvSpPr>
          <p:spPr>
            <a:xfrm>
              <a:off x="598868" y="47592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2896CB9-490D-128A-9130-D72DC9958E23}"/>
                </a:ext>
              </a:extLst>
            </p:cNvPr>
            <p:cNvSpPr/>
            <p:nvPr/>
          </p:nvSpPr>
          <p:spPr>
            <a:xfrm>
              <a:off x="751268" y="49116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A45DD0-A741-FDAC-7114-9B84713A7500}"/>
                </a:ext>
              </a:extLst>
            </p:cNvPr>
            <p:cNvSpPr/>
            <p:nvPr/>
          </p:nvSpPr>
          <p:spPr>
            <a:xfrm>
              <a:off x="903668" y="50640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E5E4F80-8992-BDA5-3E70-B4DF4A4DBFD2}"/>
              </a:ext>
            </a:extLst>
          </p:cNvPr>
          <p:cNvGrpSpPr/>
          <p:nvPr/>
        </p:nvGrpSpPr>
        <p:grpSpPr>
          <a:xfrm>
            <a:off x="4121242" y="4746421"/>
            <a:ext cx="1451020" cy="1308797"/>
            <a:chOff x="3992453" y="4759298"/>
            <a:chExt cx="1451020" cy="130879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F8B865-08C5-CB9F-72D2-8372D4540AEC}"/>
                </a:ext>
              </a:extLst>
            </p:cNvPr>
            <p:cNvSpPr/>
            <p:nvPr/>
          </p:nvSpPr>
          <p:spPr>
            <a:xfrm>
              <a:off x="3992453" y="47592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0B23D95-71C9-DCC7-551D-6DC27897DE97}"/>
                </a:ext>
              </a:extLst>
            </p:cNvPr>
            <p:cNvSpPr/>
            <p:nvPr/>
          </p:nvSpPr>
          <p:spPr>
            <a:xfrm>
              <a:off x="4144853" y="49116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D0A4F9-F93E-4712-0EEB-61C1C2FD41C6}"/>
                </a:ext>
              </a:extLst>
            </p:cNvPr>
            <p:cNvSpPr/>
            <p:nvPr/>
          </p:nvSpPr>
          <p:spPr>
            <a:xfrm>
              <a:off x="4297253" y="5064098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E351CA-85A8-8500-D4A9-D445D9FCFB7E}"/>
              </a:ext>
            </a:extLst>
          </p:cNvPr>
          <p:cNvSpPr txBox="1"/>
          <p:nvPr/>
        </p:nvSpPr>
        <p:spPr>
          <a:xfrm>
            <a:off x="1025806" y="6057932"/>
            <a:ext cx="85472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10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米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08ADECF-F22A-3C1C-6E7D-71744914B7C4}"/>
              </a:ext>
            </a:extLst>
          </p:cNvPr>
          <p:cNvGrpSpPr/>
          <p:nvPr/>
        </p:nvGrpSpPr>
        <p:grpSpPr>
          <a:xfrm>
            <a:off x="2464158" y="4746421"/>
            <a:ext cx="1451020" cy="1308797"/>
            <a:chOff x="2464158" y="4836571"/>
            <a:chExt cx="1451020" cy="130879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B004BDC-C8DE-82FD-41BA-DA173B1F8B43}"/>
                </a:ext>
              </a:extLst>
            </p:cNvPr>
            <p:cNvSpPr/>
            <p:nvPr/>
          </p:nvSpPr>
          <p:spPr>
            <a:xfrm>
              <a:off x="2464158" y="4836571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2476C61-D760-E2F5-C63C-02CA23B2029C}"/>
                </a:ext>
              </a:extLst>
            </p:cNvPr>
            <p:cNvSpPr/>
            <p:nvPr/>
          </p:nvSpPr>
          <p:spPr>
            <a:xfrm>
              <a:off x="2616558" y="4988971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8F3EC8-08B9-F152-3DA8-434462D52CA4}"/>
                </a:ext>
              </a:extLst>
            </p:cNvPr>
            <p:cNvSpPr/>
            <p:nvPr/>
          </p:nvSpPr>
          <p:spPr>
            <a:xfrm>
              <a:off x="2768958" y="5141371"/>
              <a:ext cx="1146220" cy="10039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7951C9-7DC3-4E8D-49CF-AD91BF0F9FE6}"/>
              </a:ext>
            </a:extLst>
          </p:cNvPr>
          <p:cNvSpPr txBox="1"/>
          <p:nvPr/>
        </p:nvSpPr>
        <p:spPr>
          <a:xfrm>
            <a:off x="2914707" y="6057932"/>
            <a:ext cx="85472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米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96D886-405F-FE6D-F157-F488AAC57103}"/>
              </a:ext>
            </a:extLst>
          </p:cNvPr>
          <p:cNvSpPr txBox="1"/>
          <p:nvPr/>
        </p:nvSpPr>
        <p:spPr>
          <a:xfrm>
            <a:off x="4571791" y="6055218"/>
            <a:ext cx="85472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60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米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B1C371F-3F95-160B-E70C-D432DACBE7C3}"/>
              </a:ext>
            </a:extLst>
          </p:cNvPr>
          <p:cNvGrpSpPr/>
          <p:nvPr/>
        </p:nvGrpSpPr>
        <p:grpSpPr>
          <a:xfrm>
            <a:off x="6810780" y="4746421"/>
            <a:ext cx="1585795" cy="1733675"/>
            <a:chOff x="6810780" y="4836571"/>
            <a:chExt cx="1585795" cy="173367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CB3DD4B-FF1A-EB4F-AC0B-6D162A7A43EC}"/>
                </a:ext>
              </a:extLst>
            </p:cNvPr>
            <p:cNvGrpSpPr/>
            <p:nvPr/>
          </p:nvGrpSpPr>
          <p:grpSpPr>
            <a:xfrm>
              <a:off x="6810780" y="4836571"/>
              <a:ext cx="1451020" cy="1308797"/>
              <a:chOff x="3992453" y="4759298"/>
              <a:chExt cx="1451020" cy="1308797"/>
            </a:xfrm>
            <a:solidFill>
              <a:schemeClr val="accent6"/>
            </a:solidFill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1B0D62D-FAFF-41C6-2321-A864E48B49EA}"/>
                  </a:ext>
                </a:extLst>
              </p:cNvPr>
              <p:cNvSpPr/>
              <p:nvPr/>
            </p:nvSpPr>
            <p:spPr>
              <a:xfrm>
                <a:off x="3992453" y="4759298"/>
                <a:ext cx="1146220" cy="1003997"/>
              </a:xfrm>
              <a:prstGeom prst="rect">
                <a:avLst/>
              </a:prstGeom>
              <a:grpFill/>
              <a:ln w="19050"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zh-CN" altLang="en-US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C552AD0-CE31-EE53-7424-E579A10516A9}"/>
                  </a:ext>
                </a:extLst>
              </p:cNvPr>
              <p:cNvSpPr/>
              <p:nvPr/>
            </p:nvSpPr>
            <p:spPr>
              <a:xfrm>
                <a:off x="4144853" y="4911698"/>
                <a:ext cx="1146220" cy="1003997"/>
              </a:xfrm>
              <a:prstGeom prst="rect">
                <a:avLst/>
              </a:prstGeom>
              <a:grpFill/>
              <a:ln w="19050"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zh-CN" altLang="en-US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BBCCD87-9490-5BF4-5863-920BC4256B82}"/>
                  </a:ext>
                </a:extLst>
              </p:cNvPr>
              <p:cNvSpPr/>
              <p:nvPr/>
            </p:nvSpPr>
            <p:spPr>
              <a:xfrm>
                <a:off x="4297253" y="5064098"/>
                <a:ext cx="1146220" cy="1003997"/>
              </a:xfrm>
              <a:prstGeom prst="rect">
                <a:avLst/>
              </a:prstGeom>
              <a:grpFill/>
              <a:ln w="19050">
                <a:solidFill>
                  <a:schemeClr val="bg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zh-CN" altLang="en-US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835085-3818-5C38-C59F-64AD9F89F7E0}"/>
                </a:ext>
              </a:extLst>
            </p:cNvPr>
            <p:cNvSpPr txBox="1"/>
            <p:nvPr/>
          </p:nvSpPr>
          <p:spPr>
            <a:xfrm>
              <a:off x="6980803" y="6108581"/>
              <a:ext cx="1415772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  <a:latin typeface="+mn-ea"/>
                  <a:ea typeface="+mn-ea"/>
                </a:rPr>
                <a:t>所需波段</a:t>
              </a:r>
            </a:p>
          </p:txBody>
        </p:sp>
      </p:grp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2D986409-BA49-2F35-B2B6-698876FCC520}"/>
              </a:ext>
            </a:extLst>
          </p:cNvPr>
          <p:cNvCxnSpPr>
            <a:stCxn id="5" idx="0"/>
            <a:endCxn id="22" idx="0"/>
          </p:cNvCxnSpPr>
          <p:nvPr/>
        </p:nvCxnSpPr>
        <p:spPr bwMode="auto">
          <a:xfrm rot="5400000" flipH="1" flipV="1">
            <a:off x="4342328" y="1704860"/>
            <a:ext cx="12700" cy="6083123"/>
          </a:xfrm>
          <a:prstGeom prst="curvedConnector3">
            <a:avLst>
              <a:gd name="adj1" fmla="val 3574646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C0BFA78D-74CF-6E71-E926-811F6E6EC620}"/>
              </a:ext>
            </a:extLst>
          </p:cNvPr>
          <p:cNvCxnSpPr>
            <a:cxnSpLocks/>
            <a:stCxn id="9" idx="0"/>
            <a:endCxn id="22" idx="0"/>
          </p:cNvCxnSpPr>
          <p:nvPr/>
        </p:nvCxnSpPr>
        <p:spPr bwMode="auto">
          <a:xfrm rot="5400000" flipH="1" flipV="1">
            <a:off x="5210579" y="2573110"/>
            <a:ext cx="12700" cy="4346622"/>
          </a:xfrm>
          <a:prstGeom prst="curvedConnector3">
            <a:avLst>
              <a:gd name="adj1" fmla="val 3118307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1DB30551-BCDC-1332-D671-7B7EF6F84677}"/>
              </a:ext>
            </a:extLst>
          </p:cNvPr>
          <p:cNvCxnSpPr>
            <a:cxnSpLocks/>
            <a:stCxn id="12" idx="0"/>
            <a:endCxn id="22" idx="0"/>
          </p:cNvCxnSpPr>
          <p:nvPr/>
        </p:nvCxnSpPr>
        <p:spPr bwMode="auto">
          <a:xfrm rot="5400000" flipH="1" flipV="1">
            <a:off x="6039121" y="3401652"/>
            <a:ext cx="12700" cy="2689538"/>
          </a:xfrm>
          <a:prstGeom prst="curvedConnector3">
            <a:avLst>
              <a:gd name="adj1" fmla="val 2205638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、栅格数据裁剪（空间裁剪）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1F45B-850D-7F25-45E1-1C6EA2C9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52D4C6-B32A-69CF-2EDA-00FBEAC0E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FC968-44D0-0BF2-B7BF-DEC042F05F4D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、栅格数据裁剪（波段裁剪）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2A2C4-5D8E-7398-B09A-6B1CBD26AE56}"/>
              </a:ext>
            </a:extLst>
          </p:cNvPr>
          <p:cNvSpPr txBox="1"/>
          <p:nvPr/>
        </p:nvSpPr>
        <p:spPr>
          <a:xfrm>
            <a:off x="350442" y="1538025"/>
            <a:ext cx="84818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conversion/Rearrange bands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29C236-E005-7EB9-BCD6-962C8E5B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22" r="13534" b="7467"/>
          <a:stretch/>
        </p:blipFill>
        <p:spPr>
          <a:xfrm>
            <a:off x="4618136" y="2558515"/>
            <a:ext cx="4441307" cy="394869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A9A945-A07D-CA0A-F8B0-FB8A6C4D73E6}"/>
              </a:ext>
            </a:extLst>
          </p:cNvPr>
          <p:cNvGrpSpPr/>
          <p:nvPr/>
        </p:nvGrpSpPr>
        <p:grpSpPr>
          <a:xfrm>
            <a:off x="176765" y="2558515"/>
            <a:ext cx="4376185" cy="3948696"/>
            <a:chOff x="195815" y="2596615"/>
            <a:chExt cx="4192035" cy="39486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3E95F47-78E6-EF64-09A6-560DBD4F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616" r="14232" b="7025"/>
            <a:stretch/>
          </p:blipFill>
          <p:spPr>
            <a:xfrm>
              <a:off x="195815" y="2596615"/>
              <a:ext cx="4192035" cy="3948696"/>
            </a:xfrm>
            <a:prstGeom prst="rect">
              <a:avLst/>
            </a:prstGeom>
          </p:spPr>
        </p:pic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B985308-5E14-B51D-FAB2-40D3DBE9D0B2}"/>
                </a:ext>
              </a:extLst>
            </p:cNvPr>
            <p:cNvSpPr/>
            <p:nvPr/>
          </p:nvSpPr>
          <p:spPr>
            <a:xfrm>
              <a:off x="3552826" y="3355824"/>
              <a:ext cx="526691" cy="296177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C8D5648-93C3-447D-9C26-4BA2AA8B9588}"/>
                </a:ext>
              </a:extLst>
            </p:cNvPr>
            <p:cNvSpPr/>
            <p:nvPr/>
          </p:nvSpPr>
          <p:spPr>
            <a:xfrm>
              <a:off x="3552825" y="3694438"/>
              <a:ext cx="526691" cy="296177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29131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B281A-F1D3-13EB-E638-D6916381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D28111-5DFA-4F6E-BEED-75D3FBF0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002B5-0125-BDF1-592F-4B654D4A99D2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、栅格数据拼接（波段拼接）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D7483D-BF4A-D1F2-5A2F-185C43EACA68}"/>
              </a:ext>
            </a:extLst>
          </p:cNvPr>
          <p:cNvSpPr txBox="1"/>
          <p:nvPr/>
        </p:nvSpPr>
        <p:spPr>
          <a:xfrm>
            <a:off x="350442" y="1538025"/>
            <a:ext cx="84818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miscellaneous/Merge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277DE6-9C90-5377-B503-CAF3A46D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87" y="2359017"/>
            <a:ext cx="2404513" cy="440650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7E43E9-2C73-8568-FB19-3622007C3CEA}"/>
              </a:ext>
            </a:extLst>
          </p:cNvPr>
          <p:cNvGrpSpPr/>
          <p:nvPr/>
        </p:nvGrpSpPr>
        <p:grpSpPr>
          <a:xfrm>
            <a:off x="2902449" y="2359017"/>
            <a:ext cx="6133601" cy="4390617"/>
            <a:chOff x="2902449" y="2359017"/>
            <a:chExt cx="6133601" cy="43906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60EFFB-999B-19EE-8FBC-663A2590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51"/>
            <a:stretch/>
          </p:blipFill>
          <p:spPr>
            <a:xfrm>
              <a:off x="3054350" y="2359017"/>
              <a:ext cx="5981700" cy="4390617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2B44B51-C80E-6625-A1DC-1BF156197A6A}"/>
                </a:ext>
              </a:extLst>
            </p:cNvPr>
            <p:cNvSpPr/>
            <p:nvPr/>
          </p:nvSpPr>
          <p:spPr>
            <a:xfrm>
              <a:off x="2902449" y="3249579"/>
              <a:ext cx="1415773" cy="393700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7196088-90DB-9ADB-E22F-BF2DEFEC4912}"/>
                </a:ext>
              </a:extLst>
            </p:cNvPr>
            <p:cNvSpPr txBox="1"/>
            <p:nvPr/>
          </p:nvSpPr>
          <p:spPr>
            <a:xfrm>
              <a:off x="4899162" y="338455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注意勾选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261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提问：如何通过波段计算提取地物（以水体提取为例）</a:t>
            </a:r>
            <a:endParaRPr lang="en-US" altLang="zh-CN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7BC837-8BBA-7E3F-23AB-9433B108D3E5}"/>
              </a:ext>
            </a:extLst>
          </p:cNvPr>
          <p:cNvSpPr/>
          <p:nvPr/>
        </p:nvSpPr>
        <p:spPr>
          <a:xfrm>
            <a:off x="5459521" y="1665528"/>
            <a:ext cx="2711725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水体指数计算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181728-0D3C-CB35-8460-EA50541791A7}"/>
              </a:ext>
            </a:extLst>
          </p:cNvPr>
          <p:cNvSpPr/>
          <p:nvPr/>
        </p:nvSpPr>
        <p:spPr>
          <a:xfrm>
            <a:off x="5459521" y="2919760"/>
            <a:ext cx="2711725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指数值直方图分析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90E02B-B6FA-A4DD-6D6D-F4C41C5753DD}"/>
              </a:ext>
            </a:extLst>
          </p:cNvPr>
          <p:cNvSpPr/>
          <p:nvPr/>
        </p:nvSpPr>
        <p:spPr>
          <a:xfrm>
            <a:off x="5459521" y="4230784"/>
            <a:ext cx="2711725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水陆分割阈值选取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BC72A0-7C55-8F78-F28F-87BB5925D9E2}"/>
              </a:ext>
            </a:extLst>
          </p:cNvPr>
          <p:cNvSpPr/>
          <p:nvPr/>
        </p:nvSpPr>
        <p:spPr>
          <a:xfrm>
            <a:off x="5459521" y="5547489"/>
            <a:ext cx="2711725" cy="84908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水体提取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4ACE860-C885-C8E6-4425-9CCFC73D818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6815384" y="2514613"/>
            <a:ext cx="0" cy="405147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2F6E075-0F02-8514-25B1-CADCC819EDA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>
            <a:off x="6815384" y="3768845"/>
            <a:ext cx="0" cy="461939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E4E584B-38C1-5B45-47BB-F407D411E9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6815384" y="5079869"/>
            <a:ext cx="0" cy="46762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6291946-6DBA-5127-98AA-0224E3268CC6}"/>
              </a:ext>
            </a:extLst>
          </p:cNvPr>
          <p:cNvSpPr txBox="1"/>
          <p:nvPr/>
        </p:nvSpPr>
        <p:spPr>
          <a:xfrm>
            <a:off x="596680" y="1665528"/>
            <a:ext cx="4393883" cy="4270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800" b="1" dirty="0">
                <a:solidFill>
                  <a:srgbClr val="121212"/>
                </a:solidFill>
                <a:latin typeface="+mn-ea"/>
                <a:ea typeface="+mn-ea"/>
              </a:rPr>
              <a:t>概念：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通过进行遥感影像波段计算，可实现影像上部分地表信息的增强，进而实现特定地表信息的识别与提取。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65986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A060-D4C2-59B4-47EB-936E450C0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11E4B3-6175-0F9F-13FA-E4C05E45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A15A82-D1EE-2C46-AB3D-48D36F1431E1}"/>
              </a:ext>
            </a:extLst>
          </p:cNvPr>
          <p:cNvSpPr txBox="1"/>
          <p:nvPr/>
        </p:nvSpPr>
        <p:spPr>
          <a:xfrm>
            <a:off x="272591" y="878943"/>
            <a:ext cx="861383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、遥感影像波段运算（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水体指数为例）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CD4E599-10C1-C708-3FEA-26D5DDC93524}"/>
              </a:ext>
            </a:extLst>
          </p:cNvPr>
          <p:cNvSpPr txBox="1"/>
          <p:nvPr/>
        </p:nvSpPr>
        <p:spPr>
          <a:xfrm>
            <a:off x="483777" y="1737740"/>
            <a:ext cx="804581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改进的归一化水体指数</a:t>
            </a:r>
            <a:r>
              <a:rPr lang="en-US" altLang="zh-CN" sz="2800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sz="2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6B25E30B-532A-CDBE-EF0A-614F376F01DD}"/>
                  </a:ext>
                </a:extLst>
              </p:cNvPr>
              <p:cNvSpPr txBox="1"/>
              <p:nvPr/>
            </p:nvSpPr>
            <p:spPr>
              <a:xfrm>
                <a:off x="1999670" y="3429000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6B25E30B-532A-CDBE-EF0A-614F376F0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70" y="3429000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3">
            <a:extLst>
              <a:ext uri="{FF2B5EF4-FFF2-40B4-BE49-F238E27FC236}">
                <a16:creationId xmlns:a16="http://schemas.microsoft.com/office/drawing/2014/main" id="{D3E362AC-46CC-AD96-A63D-105B5684D41C}"/>
              </a:ext>
            </a:extLst>
          </p:cNvPr>
          <p:cNvSpPr txBox="1"/>
          <p:nvPr/>
        </p:nvSpPr>
        <p:spPr>
          <a:xfrm>
            <a:off x="443148" y="5503109"/>
            <a:ext cx="8383187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000" dirty="0">
                <a:solidFill>
                  <a:schemeClr val="bg2"/>
                </a:solidFill>
              </a:rPr>
              <a:t>提示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CN" sz="2000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波段和第</a:t>
            </a:r>
            <a:r>
              <a:rPr lang="en-US" altLang="zh-CN" sz="2000" dirty="0">
                <a:solidFill>
                  <a:schemeClr val="bg2"/>
                </a:solidFill>
              </a:rPr>
              <a:t>12</a:t>
            </a:r>
            <a:r>
              <a:rPr lang="zh-CN" altLang="en-US" sz="2000" dirty="0">
                <a:solidFill>
                  <a:schemeClr val="bg2"/>
                </a:solidFill>
              </a:rPr>
              <a:t>波段。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474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8E0AC-31CD-0DA8-8A53-3EF19796E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3737933-529A-2BB9-9F03-E2F78706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DE577-4B36-291A-5125-0C0177ADE541}"/>
              </a:ext>
            </a:extLst>
          </p:cNvPr>
          <p:cNvSpPr txBox="1"/>
          <p:nvPr/>
        </p:nvSpPr>
        <p:spPr>
          <a:xfrm>
            <a:off x="272591" y="878943"/>
            <a:ext cx="861383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、遥感影像波段运算（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水体指数为例）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B6AAAB7-B44E-3B8C-8E1F-E9037AFD68C7}"/>
              </a:ext>
            </a:extLst>
          </p:cNvPr>
          <p:cNvSpPr txBox="1"/>
          <p:nvPr/>
        </p:nvSpPr>
        <p:spPr>
          <a:xfrm>
            <a:off x="436709" y="1435804"/>
            <a:ext cx="804581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基于</a:t>
            </a:r>
            <a:r>
              <a:rPr lang="en-US" altLang="zh-CN" sz="2800" dirty="0" err="1">
                <a:solidFill>
                  <a:srgbClr val="121212"/>
                </a:solidFill>
                <a:latin typeface="+mn-ea"/>
                <a:ea typeface="+mn-ea"/>
              </a:rPr>
              <a:t>qgis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软件</a:t>
            </a:r>
            <a:r>
              <a:rPr lang="en-US" altLang="zh-CN" sz="2800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指数计算：</a:t>
            </a:r>
            <a:endParaRPr lang="en-US" altLang="zh-CN" sz="2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0850502-0522-A866-7B80-8B271FD306E8}"/>
              </a:ext>
            </a:extLst>
          </p:cNvPr>
          <p:cNvGrpSpPr/>
          <p:nvPr/>
        </p:nvGrpSpPr>
        <p:grpSpPr>
          <a:xfrm>
            <a:off x="522661" y="2401910"/>
            <a:ext cx="8098677" cy="4361140"/>
            <a:chOff x="272591" y="2098293"/>
            <a:chExt cx="8282462" cy="465187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B8E64B2-3CA1-FEAB-6EE8-7A9A31FD6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408" y="2098293"/>
              <a:ext cx="8171645" cy="465187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12528DC-8308-F82F-B313-65419B979C85}"/>
                </a:ext>
              </a:extLst>
            </p:cNvPr>
            <p:cNvSpPr/>
            <p:nvPr/>
          </p:nvSpPr>
          <p:spPr>
            <a:xfrm>
              <a:off x="383408" y="3483736"/>
              <a:ext cx="5154507" cy="57311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19982B0-3410-51AF-081A-3C61F2C660D3}"/>
                </a:ext>
              </a:extLst>
            </p:cNvPr>
            <p:cNvSpPr/>
            <p:nvPr/>
          </p:nvSpPr>
          <p:spPr>
            <a:xfrm>
              <a:off x="272591" y="4906220"/>
              <a:ext cx="1858863" cy="515976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3709B5A-CF4A-E417-4180-705BCDC84ECF}"/>
                </a:ext>
              </a:extLst>
            </p:cNvPr>
            <p:cNvSpPr txBox="1"/>
            <p:nvPr/>
          </p:nvSpPr>
          <p:spPr>
            <a:xfrm>
              <a:off x="2131454" y="521139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+mn-ea"/>
                  <a:ea typeface="+mn-ea"/>
                </a:rPr>
                <a:t>需选取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DAA0660-3EB5-CD8B-9C29-FB112E10E7B2}"/>
              </a:ext>
            </a:extLst>
          </p:cNvPr>
          <p:cNvSpPr txBox="1"/>
          <p:nvPr/>
        </p:nvSpPr>
        <p:spPr>
          <a:xfrm>
            <a:off x="1551904" y="2031035"/>
            <a:ext cx="595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Raster analysis/raster calculator</a:t>
            </a:r>
            <a:endParaRPr lang="zh-CN" alt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441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DDAB8-519A-A5BC-4F9F-32EB46322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94F52D-4DC8-8221-7F9E-7793470C5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DA682-5970-04A9-2A46-F53E1A9907C5}"/>
              </a:ext>
            </a:extLst>
          </p:cNvPr>
          <p:cNvSpPr txBox="1"/>
          <p:nvPr/>
        </p:nvSpPr>
        <p:spPr>
          <a:xfrm>
            <a:off x="272591" y="878943"/>
            <a:ext cx="861383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、栅格数据阈值分割（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水体指数为例）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F701E5-9910-DCCE-E832-874EDEAE89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306"/>
          <a:stretch/>
        </p:blipFill>
        <p:spPr>
          <a:xfrm>
            <a:off x="139313" y="2733313"/>
            <a:ext cx="4311116" cy="29591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129697-60D0-96A6-776C-EE33F365A5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370"/>
          <a:stretch/>
        </p:blipFill>
        <p:spPr>
          <a:xfrm>
            <a:off x="4615788" y="2733312"/>
            <a:ext cx="4270634" cy="2959149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717F7D35-D933-AD48-7B9D-D2045471A34A}"/>
              </a:ext>
            </a:extLst>
          </p:cNvPr>
          <p:cNvSpPr txBox="1"/>
          <p:nvPr/>
        </p:nvSpPr>
        <p:spPr>
          <a:xfrm>
            <a:off x="272591" y="1541432"/>
            <a:ext cx="804581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指数值影像直方图分析</a:t>
            </a:r>
            <a:r>
              <a:rPr lang="en-US" altLang="zh-CN" sz="2800" dirty="0">
                <a:solidFill>
                  <a:srgbClr val="121212"/>
                </a:solidFill>
                <a:latin typeface="+mn-ea"/>
                <a:ea typeface="+mn-ea"/>
              </a:rPr>
              <a:t>-&gt;</a:t>
            </a: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阈值选取</a:t>
            </a:r>
            <a:endParaRPr lang="en-US" altLang="zh-CN" sz="2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420129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4C1B-51A3-6928-16A0-9F6B1791B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CED563A-5ABD-7AE6-AD3C-499039EF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DF841-8096-327F-6F78-86217961D467}"/>
              </a:ext>
            </a:extLst>
          </p:cNvPr>
          <p:cNvSpPr txBox="1"/>
          <p:nvPr/>
        </p:nvSpPr>
        <p:spPr>
          <a:xfrm>
            <a:off x="272591" y="878943"/>
            <a:ext cx="861383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、栅格数据阈值分割（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水体指数为例）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A35C6D0D-9063-7831-D96E-DEE0E526532A}"/>
              </a:ext>
            </a:extLst>
          </p:cNvPr>
          <p:cNvSpPr txBox="1"/>
          <p:nvPr/>
        </p:nvSpPr>
        <p:spPr>
          <a:xfrm>
            <a:off x="272591" y="1541432"/>
            <a:ext cx="8871409" cy="66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121212"/>
                </a:solidFill>
                <a:latin typeface="+mn-ea"/>
                <a:ea typeface="+mn-ea"/>
              </a:rPr>
              <a:t>指数值影像阈值分割：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274858-AC83-C5DA-8348-7C435DF2E40C}"/>
              </a:ext>
            </a:extLst>
          </p:cNvPr>
          <p:cNvSpPr txBox="1"/>
          <p:nvPr/>
        </p:nvSpPr>
        <p:spPr>
          <a:xfrm>
            <a:off x="323811" y="2170924"/>
            <a:ext cx="831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Raster analysis/raster calculator</a:t>
            </a:r>
            <a:endParaRPr lang="zh-CN" altLang="en-US" b="1" dirty="0">
              <a:solidFill>
                <a:schemeClr val="bg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5F76E7-ECA5-276A-0E66-8FFCC52D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63" y="2637383"/>
            <a:ext cx="7107467" cy="40342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8CE97A-F53D-8930-675B-D3BF8AB60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047" y="4165424"/>
            <a:ext cx="2705890" cy="257666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5106654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676F-006B-4E82-FCD0-45D30DF51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C7E255-B356-7BBF-6ED7-1FB80959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5EB84-084C-44D7-B0DF-58A4910CF150}"/>
              </a:ext>
            </a:extLst>
          </p:cNvPr>
          <p:cNvSpPr txBox="1"/>
          <p:nvPr/>
        </p:nvSpPr>
        <p:spPr>
          <a:xfrm>
            <a:off x="272591" y="878943"/>
            <a:ext cx="861383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、栅格数据矢量化（以水体指数分割影像为例）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37E75CF-F2E4-AEC3-AC10-A4435F86B110}"/>
              </a:ext>
            </a:extLst>
          </p:cNvPr>
          <p:cNvSpPr txBox="1"/>
          <p:nvPr/>
        </p:nvSpPr>
        <p:spPr>
          <a:xfrm>
            <a:off x="272591" y="1509237"/>
            <a:ext cx="8871409" cy="66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</a:rPr>
              <a:t>水体提取结果矢量化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4B7117-5F3B-AD58-F7B5-D3EE148DDC16}"/>
              </a:ext>
            </a:extLst>
          </p:cNvPr>
          <p:cNvSpPr txBox="1"/>
          <p:nvPr/>
        </p:nvSpPr>
        <p:spPr>
          <a:xfrm>
            <a:off x="323811" y="2061456"/>
            <a:ext cx="831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GDAL/Raster conversion/</a:t>
            </a:r>
            <a:r>
              <a:rPr lang="en-US" altLang="zh-CN" b="1" dirty="0" err="1">
                <a:solidFill>
                  <a:schemeClr val="bg2"/>
                </a:solidFill>
              </a:rPr>
              <a:t>Polygonize</a:t>
            </a:r>
            <a:endParaRPr lang="zh-CN" altLang="en-US" b="1" dirty="0">
              <a:solidFill>
                <a:schemeClr val="bg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C03BDC-48EC-F4A2-1EAC-8CA66D84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22" y="2505428"/>
            <a:ext cx="6446561" cy="41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33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、栅格数据人工编辑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新建图层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00555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00554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、栅格数据人工编辑（新建要素及保存）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067983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3377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53" y="2846442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" y="2842848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、矢量数据人工编辑（修改要素）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209757" y="2816219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65302" y="2455022"/>
            <a:ext cx="203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111079" y="4363792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80228" y="3978742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、矢量数据人工编辑（几何要素复杂编辑）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1053BE8-EB08-F378-87DD-6BAF07BF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451" y="2834389"/>
            <a:ext cx="3953813" cy="279116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软件矢量栅格交互处理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169372" y="33413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E50D56-6DE4-5BC9-E1F5-B5DBC3467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5" y="2834390"/>
            <a:ext cx="3597690" cy="279116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29095" y="8924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桌面软件介绍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8203958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。早期软件一般不具有图形用户界面，为了便于软件的使用，一些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降低了用户使用门槛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，促进了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36" y="3954590"/>
            <a:ext cx="934822" cy="115870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995328" y="4024907"/>
            <a:ext cx="1730404" cy="5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823" y="4136066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785438" y="5940296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707431" y="3624797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660629" y="3665138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桌面GIS软件</a:t>
            </a:r>
          </a:p>
        </p:txBody>
      </p:sp>
      <p:pic>
        <p:nvPicPr>
          <p:cNvPr id="1026" name="Picture 2" descr="ArcGIS - Wikipedia">
            <a:extLst>
              <a:ext uri="{FF2B5EF4-FFF2-40B4-BE49-F238E27FC236}">
                <a16:creationId xmlns:a16="http://schemas.microsoft.com/office/drawing/2014/main" id="{BC61DCDD-697A-D888-0ECE-C78EDA61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1" y="4784676"/>
            <a:ext cx="1120551" cy="112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hest - ENVI Agreement now in place until 2021">
            <a:extLst>
              <a:ext uri="{FF2B5EF4-FFF2-40B4-BE49-F238E27FC236}">
                <a16:creationId xmlns:a16="http://schemas.microsoft.com/office/drawing/2014/main" id="{55AC85E7-6822-D0D7-AD97-A186EBA74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" b="3568"/>
          <a:stretch/>
        </p:blipFill>
        <p:spPr bwMode="auto">
          <a:xfrm>
            <a:off x="5133447" y="5283438"/>
            <a:ext cx="2034552" cy="7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利用植被光谱指数进行呈贡区植被信息提取；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云南大学边界人工矢量化及制图；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04980" y="1554653"/>
            <a:ext cx="8334040" cy="3418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是开源地理信息系统桌面软件，开发者可以自行检阅与调整源代码， 并在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保障下支持使用者自由免费使用的软件。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2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E76AC87-FFEF-7DB9-68F6-6D24B1D9ADD9}"/>
              </a:ext>
            </a:extLst>
          </p:cNvPr>
          <p:cNvSpPr txBox="1"/>
          <p:nvPr/>
        </p:nvSpPr>
        <p:spPr>
          <a:xfrm>
            <a:off x="1000539" y="6289948"/>
            <a:ext cx="6977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官方网站：https://qgis.org/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2054" name="Picture 6" descr="Basics of Cartography with Qgis - Part 1 - YouTube">
            <a:extLst>
              <a:ext uri="{FF2B5EF4-FFF2-40B4-BE49-F238E27FC236}">
                <a16:creationId xmlns:a16="http://schemas.microsoft.com/office/drawing/2014/main" id="{DC408F4E-22FB-99D4-A54B-5E013EFA7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t="45199" r="10901" b="7894"/>
          <a:stretch/>
        </p:blipFill>
        <p:spPr bwMode="auto">
          <a:xfrm>
            <a:off x="4698838" y="5080568"/>
            <a:ext cx="3093733" cy="114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cubation Committee - OSGeo">
            <a:extLst>
              <a:ext uri="{FF2B5EF4-FFF2-40B4-BE49-F238E27FC236}">
                <a16:creationId xmlns:a16="http://schemas.microsoft.com/office/drawing/2014/main" id="{0C274C72-3395-6387-14AF-8589FCB4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82" y="5079151"/>
            <a:ext cx="2991824" cy="114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7767587" y="3429000"/>
            <a:ext cx="968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415414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软件矢量数据处理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80A-4B7C-DE6F-AD4D-CDC82B65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E740B7-0124-B47C-FC0A-AD9502FD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5AF5D-C56A-1101-6FA7-7A3E0012FA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3EB7-C2B6-7002-0587-6EBF520EA766}"/>
              </a:ext>
            </a:extLst>
          </p:cNvPr>
          <p:cNvSpPr txBox="1"/>
          <p:nvPr/>
        </p:nvSpPr>
        <p:spPr>
          <a:xfrm>
            <a:off x="497940" y="1584993"/>
            <a:ext cx="8163460" cy="291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矢量数据概念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：矢量数据使用点、线和面等基本几何对象来表示地理现象和空间关系的数据。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矢量数据类型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shapefile(.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shp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geopackage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gpkg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Keyhole Markup Language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(.KML)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矢量数据构成：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Document 4">
            <a:extLst>
              <a:ext uri="{FF2B5EF4-FFF2-40B4-BE49-F238E27FC236}">
                <a16:creationId xmlns:a16="http://schemas.microsoft.com/office/drawing/2014/main" id="{81C72C9C-6B04-89F8-CB83-2ECB380D3CF0}"/>
              </a:ext>
            </a:extLst>
          </p:cNvPr>
          <p:cNvSpPr/>
          <p:nvPr/>
        </p:nvSpPr>
        <p:spPr>
          <a:xfrm>
            <a:off x="843031" y="4922322"/>
            <a:ext cx="1683835" cy="993978"/>
          </a:xfrm>
          <a:prstGeom prst="flowChartDocumen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矢量数据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79E4D1-62C6-AA19-576A-D2634B15BF2D}"/>
              </a:ext>
            </a:extLst>
          </p:cNvPr>
          <p:cNvSpPr/>
          <p:nvPr/>
        </p:nvSpPr>
        <p:spPr>
          <a:xfrm>
            <a:off x="3318602" y="4216499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C88D70-3290-7AE4-C827-18FE1C45C942}"/>
              </a:ext>
            </a:extLst>
          </p:cNvPr>
          <p:cNvSpPr/>
          <p:nvPr/>
        </p:nvSpPr>
        <p:spPr>
          <a:xfrm>
            <a:off x="3318602" y="4936941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B25A7-E4F1-99A0-4B23-E5CD0A2A0976}"/>
              </a:ext>
            </a:extLst>
          </p:cNvPr>
          <p:cNvSpPr/>
          <p:nvPr/>
        </p:nvSpPr>
        <p:spPr>
          <a:xfrm>
            <a:off x="3318602" y="6157556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70D86BF-8C2E-A3EB-D93F-0CF6643849B3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 flipV="1">
            <a:off x="2526866" y="4472977"/>
            <a:ext cx="791736" cy="94633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56E88C5-14FC-E928-DA93-17C67C17906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>
            <a:off x="2526866" y="5419311"/>
            <a:ext cx="791736" cy="99472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3B32ED6-5FBE-CC09-9004-190B217BF3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 bwMode="auto">
          <a:xfrm flipV="1">
            <a:off x="2526866" y="5193419"/>
            <a:ext cx="791736" cy="225892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26D1F-7039-7FA6-7EBA-672058C5547D}"/>
              </a:ext>
            </a:extLst>
          </p:cNvPr>
          <p:cNvSpPr/>
          <p:nvPr/>
        </p:nvSpPr>
        <p:spPr>
          <a:xfrm>
            <a:off x="5147402" y="4472977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几何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06DDD9-6DA1-3519-CD5A-28874D6866A7}"/>
              </a:ext>
            </a:extLst>
          </p:cNvPr>
          <p:cNvSpPr/>
          <p:nvPr/>
        </p:nvSpPr>
        <p:spPr>
          <a:xfrm>
            <a:off x="5147402" y="5313072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194A1CF-78AA-9A2B-869F-D2B8704A90D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 bwMode="auto">
          <a:xfrm flipV="1">
            <a:off x="4377968" y="4729455"/>
            <a:ext cx="769434" cy="46396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BA1723B-E02B-B588-6817-6F8128FA1241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 bwMode="auto">
          <a:xfrm>
            <a:off x="4377968" y="5193419"/>
            <a:ext cx="769434" cy="376131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A16E0-C2CA-73A0-1C47-D7F80A39248F}"/>
              </a:ext>
            </a:extLst>
          </p:cNvPr>
          <p:cNvSpPr/>
          <p:nvPr/>
        </p:nvSpPr>
        <p:spPr>
          <a:xfrm>
            <a:off x="6686271" y="4021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位置信息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EC865C-048C-E514-2567-0FD6198D0ABB}"/>
              </a:ext>
            </a:extLst>
          </p:cNvPr>
          <p:cNvSpPr/>
          <p:nvPr/>
        </p:nvSpPr>
        <p:spPr>
          <a:xfrm>
            <a:off x="6686271" y="4884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大小</a:t>
            </a:r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、形状</a:t>
            </a:r>
            <a:endParaRPr lang="en-CN" sz="18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D43BD40-037A-0990-3B58-2FB987862C9A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 bwMode="auto">
          <a:xfrm flipV="1">
            <a:off x="6206769" y="4278094"/>
            <a:ext cx="479502" cy="451361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BE27A3E-992B-058E-1D0C-3D7480E4437B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 bwMode="auto">
          <a:xfrm>
            <a:off x="6206769" y="4729455"/>
            <a:ext cx="479502" cy="41163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64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9" grpId="0" animBg="1"/>
      <p:bldP spid="20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</TotalTime>
  <Words>2139</Words>
  <Application>Microsoft Office PowerPoint</Application>
  <PresentationFormat>全屏显示(4:3)</PresentationFormat>
  <Paragraphs>226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黑体</vt:lpstr>
      <vt:lpstr>微软雅黑</vt:lpstr>
      <vt:lpstr>Arial</vt:lpstr>
      <vt:lpstr>Calibri</vt:lpstr>
      <vt:lpstr>Cambria Math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三、GIS软件简介</vt:lpstr>
      <vt:lpstr>二、桌面软件QGIS</vt:lpstr>
      <vt:lpstr>二、桌面软件QGIS</vt:lpstr>
      <vt:lpstr>PowerPoint 演示文稿</vt:lpstr>
      <vt:lpstr>二、桌面软件QGIS</vt:lpstr>
      <vt:lpstr>二、桌面软件QGIS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二、QGIS软件矢量数据处理</vt:lpstr>
      <vt:lpstr>二、桌面软件QGIS</vt:lpstr>
      <vt:lpstr>二、桌面软件QGIS</vt:lpstr>
      <vt:lpstr>三、QGIS软件矢量栅格交互处理</vt:lpstr>
      <vt:lpstr>PowerPoint 演示文稿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三、开源桌面软件SNAP 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三、QGIS软件矢量栅格交互处理</vt:lpstr>
      <vt:lpstr>二、桌面软件QGIS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115</cp:revision>
  <dcterms:created xsi:type="dcterms:W3CDTF">2004-07-09T11:40:27Z</dcterms:created>
  <dcterms:modified xsi:type="dcterms:W3CDTF">2025-03-10T11:54:01Z</dcterms:modified>
</cp:coreProperties>
</file>